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2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3" autoAdjust="0"/>
  </p:normalViewPr>
  <p:slideViewPr>
    <p:cSldViewPr>
      <p:cViewPr varScale="1">
        <p:scale>
          <a:sx n="66" d="100"/>
          <a:sy n="66" d="100"/>
        </p:scale>
        <p:origin x="-114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364CCA-17B4-4CD1-BB98-0C0A63554261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28F6F9-8E36-4D75-BD97-B32CB3D68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C8D203-0CE6-4B3D-A732-8743C072D898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F920AD-0C21-4141-B5C5-364A481C3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C9E139-2354-432E-BF70-6CCB7221A5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D0AC22D-4882-4CEB-A3AC-A1EAE3AE6C9D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C2F8557-6B5A-4A2C-A521-295D95674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09B0C4-CE83-46ED-97DC-6E5A071FA268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DF9A9-81FC-4E97-A483-FD7B128C2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2E776-BCD5-426B-AF7B-CD220411F58D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FAE35-08F5-4908-9732-5DAFB88D58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260F9-1163-4EC8-ADE7-5292BE2882BD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6D199-4FCD-4DAD-B61F-433D90B84C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D3B8F5-84B8-4CC4-8401-0C26824D7D06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F6F38-1F15-414B-8902-DE418CABCA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8D7EB5-C25A-4451-B936-4E99BC68BED0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85C0A-B399-462F-994D-1B97F2B967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3F59B-6D9D-48C7-8333-A26D78192A2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64853-0616-4A67-AC40-D1C9CE48B5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596139-DBB3-495B-AE5E-DA3A259F7D24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85E98-2E47-4C04-8C30-39B7420C8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393B97-4F30-4089-81E2-0600B2AB0EC1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93E83-2B0D-45E9-B618-317F7309C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99882-B939-44A3-8085-7511CF007E91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95888-7FF0-4B57-B4C2-46249EA70A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EBFD5A-1E94-465E-AB27-8AE090DE5AEF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28BE2-4F52-4643-A660-34129D23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329C7-064E-4E72-AE5F-6DB97ABEE6D5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C11A2-E352-4F73-8C4B-10EE470F9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F1FAC2-6E8D-4432-9527-050EE762F4E8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3CFCD-FD45-4A69-A738-4581669054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CA78B2-A4B9-4A17-8AB5-B823569D19D3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98EBC2-1DF8-4CDC-B91E-10FB886DC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1627C7-D67D-453A-82B9-890BEE2ED2C5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B845FC-D370-4F18-A637-8734D07DE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27A6A-C7BE-42AC-B680-80D2CE1FDF96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8C4AB5-3BD0-419F-86C3-06E92413F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A4E05-4856-44BE-B557-3D249623B479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6892A-46B7-4E8F-AF91-AF4BC679B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F792B5F-1BEC-434A-8A94-DA4A1D3E7EA9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2B69346-8DDF-4961-B95F-A6D657AF7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8E70-5410-462C-A81E-E4D1942AEB93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5E8C6-03B6-4D45-B278-34376FDF2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C2B2-A004-4A85-9C1C-E4F69EC49CEC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C872A-3A3E-441F-B307-1524AC8E0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1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94783A3-61A5-4895-B6C6-3F2C98BDD180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0EBFD1-7592-47D6-8B13-506B061C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3" r:id="rId2"/>
    <p:sldLayoutId id="2147483709" r:id="rId3"/>
    <p:sldLayoutId id="2147483710" r:id="rId4"/>
    <p:sldLayoutId id="2147483711" r:id="rId5"/>
    <p:sldLayoutId id="2147483694" r:id="rId6"/>
    <p:sldLayoutId id="2147483712" r:id="rId7"/>
    <p:sldLayoutId id="2147483695" r:id="rId8"/>
    <p:sldLayoutId id="2147483696" r:id="rId9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2E87249-A352-4146-AC8B-221281C81418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B83BDC-C57B-4E5F-AA52-536A058B23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1" y="152400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15 Section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441960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r>
              <a:rPr lang="en-US" sz="2500" smtClean="0"/>
              <a:t>I.	Civil Works Programs created to give unemployed people jobs</a:t>
            </a:r>
          </a:p>
          <a:p>
            <a:pPr marR="0">
              <a:lnSpc>
                <a:spcPct val="90000"/>
              </a:lnSpc>
            </a:pPr>
            <a:r>
              <a:rPr lang="en-US" sz="2500" smtClean="0"/>
              <a:t>-	1932 – FDR beats Hoover handily and Democrats gain majority in House and Senate as well.</a:t>
            </a:r>
          </a:p>
          <a:p>
            <a:pPr marR="0">
              <a:lnSpc>
                <a:spcPct val="90000"/>
              </a:lnSpc>
            </a:pPr>
            <a:r>
              <a:rPr lang="en-US" sz="2500" smtClean="0"/>
              <a:t>-	Roosevelt and his brain trust come up with the “New Deal” to deal with the problems of the depression</a:t>
            </a:r>
          </a:p>
          <a:p>
            <a:pPr marR="0">
              <a:lnSpc>
                <a:spcPct val="90000"/>
              </a:lnSpc>
            </a:pPr>
            <a:r>
              <a:rPr lang="en-US" sz="2500" smtClean="0"/>
              <a:t>-	New Deal 1) Aide for the needy 2) Economic Recovery  3) Financial Reform</a:t>
            </a:r>
          </a:p>
          <a:p>
            <a:pPr marR="0">
              <a:lnSpc>
                <a:spcPct val="90000"/>
              </a:lnSpc>
            </a:pPr>
            <a:r>
              <a:rPr lang="en-US" sz="2500" smtClean="0"/>
              <a:t>-	Fed. Gov. role was expanded in Economy</a:t>
            </a:r>
          </a:p>
          <a:p>
            <a:pPr marR="0">
              <a:lnSpc>
                <a:spcPct val="90000"/>
              </a:lnSpc>
            </a:pP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-	Closed all banks Government inspected, banks in good shape could open.  Banks not in good shape had to stay closed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-	This restored Americans faith in banking system.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-	FDR talks on radio about New Deal and made Americans feel as if FDR was talking directly to them.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-	FDR explained that banks will invest your money and only keep what is needed in currency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-	He explained that when too many people want savings in cash banks will fail and that this is not a weakness of the banks, just how it works.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-	Many people put their money back in banks.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Chapter 5 Section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Glass </a:t>
            </a:r>
            <a:r>
              <a:rPr lang="en-US" dirty="0" err="1"/>
              <a:t>Steagall</a:t>
            </a:r>
            <a:r>
              <a:rPr lang="en-US" dirty="0"/>
              <a:t> Act of 1933- Established FDIC (Federal Deposit Insurance Corp.)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FDIC- Gave banks federal insurance for individual bank accounts up to $5000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Federal Securities Act – Made businesses give truthful information so investors could make good decisions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Prevented people from rigging stock market for their own profit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Passed 21st Amendment by end of 1933 repealing prohibition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Government would tax alcohol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15 Section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386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/>
              <a:t>-	Agricultural Adjustment Act- Government </a:t>
            </a:r>
            <a:r>
              <a:rPr lang="en-US" sz="3200" dirty="0" err="1"/>
              <a:t>payed</a:t>
            </a:r>
            <a:r>
              <a:rPr lang="en-US" sz="3200" dirty="0"/>
              <a:t> farmers to leave some land unseeded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/>
              <a:t>-	Less crops would raise prices of the crops helping farmers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dirty="0"/>
              <a:t>-	People protested the destruction of food when there were so many Americans going hungry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15 Section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New Deal-Started works projects-gave people jobs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Civilian Conservation Corp. (CCC) put 18 to 25 year old men to work building roads, developing parks etc…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Did not pay well, but gave free food, uniforms and lodging in work camps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$30 month, $25 sent home to family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Public Works Administration (PWA)-Put people to work building schools and other community buildings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Civil Works Administration (Est. 1933) provided 4 million jobs between 1933 and 1934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Built 40,000 schools and paid salaries of 50,000 school teachers in rural areas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Built half a million miles of roads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15 Section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-	Home Owners Loan Corporation (HOLC) – Gov. gave people loans to help them pay for their house.</a:t>
            </a:r>
          </a:p>
          <a:p>
            <a:r>
              <a:rPr lang="en-US" smtClean="0"/>
              <a:t>-	1934 National Housing Act – Further aide for people and their homes.</a:t>
            </a:r>
          </a:p>
          <a:p>
            <a:r>
              <a:rPr lang="en-US" smtClean="0"/>
              <a:t>-	Deficit Spending – Spending more than you bring in.</a:t>
            </a:r>
          </a:p>
          <a:p>
            <a:r>
              <a:rPr lang="en-US" smtClean="0"/>
              <a:t>-	FDR knew Government was going to have to do this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15 Section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r>
              <a:rPr lang="en-US" sz="4000"/>
              <a:t>Chapter 15 Section 1 Quiz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4038600" cy="5364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1.) What was created to give unemployed people jobs?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New Deal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 Great Compromise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Social Security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2.) Who beat Hoover in the 1932 Presidential Election?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Franklin D. Roosevelt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Theodore Roosevelt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John F. Kennedy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3.) Name one thing the New Deal was going to do?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Give aide for the rich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Give aide for the needy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Increased taxes on exports to help American businesses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4.) Name one thing the New Deal was going to do?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Help with economic recovery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Prevent World War II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End World War 1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5.) Name one thing the New Deal was going to do?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Aide with Indian Removal</a:t>
            </a:r>
          </a:p>
          <a:p>
            <a:pPr>
              <a:lnSpc>
                <a:spcPct val="80000"/>
              </a:lnSpc>
            </a:pPr>
            <a:r>
              <a:rPr lang="en-US" sz="1200" b="1"/>
              <a:t>Give land to anyone moving west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Financial Reform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762000"/>
            <a:ext cx="4038600" cy="5364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6.) What did FDR do to the banks?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He re-opened all of them to restore faith of American public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He closed all banks and only allowed good banks to re open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He abolished the concept of banks and told people to keep their own  money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7.) What do banks do with your money when you deposit it?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invest it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They spend it to keep the economy strong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They keep all of it in a safe at the back of the bank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8.) How much money or currency do banks keep?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Enough to meet normal demands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All money that has been deposited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Usually none in the main office in case they get robbed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9.) What would happen if everybody tried to withdraw their money from banks?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banks would flourish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 banks would be able to invest your money easier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 banks would fail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10.)  What act created the FDIC?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Bank Security Act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Bank Deposit Act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Glass Steagall Act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229600" cy="301625"/>
          </a:xfrm>
        </p:spPr>
        <p:txBody>
          <a:bodyPr/>
          <a:lstStyle/>
          <a:p>
            <a:r>
              <a:rPr lang="en-US" sz="4000"/>
              <a:t>Chapter 15 Section 1 Quiz con’t.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85800"/>
            <a:ext cx="4724400" cy="544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11.)  What did the FDIC do?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It insured individual bank accounts through the Federal Government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It insured individual bank accounts by allowing the rich to loan the poor money.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insured your investments in the stock market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12.) What amendment ended the prohibition of alcohol?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18st 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21st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19</a:t>
            </a:r>
            <a:r>
              <a:rPr lang="en-US" sz="1200" b="1" baseline="30000"/>
              <a:t>th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13.)  What did government give incentives to farmers for?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Planting more crops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Planting less crops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Continuing the same production of crops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14.)  What kind of incentives did the government give farmers?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The Fed. Gov. gave farmers money for leaving parts of their land unseeded.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The Fed. Gov. gave farmers money for growing crops on all of their land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 Fed. Gov. fined farmers for not growing crops on all of their land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15.)  Why did the public not like the idea of farmers not growing as much?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People going hungry and they thought it did not make sense to destroy food when there were people that were starving.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Most people lived in big cities and did not feel as if farming was important.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They wanted to make sure farmers had plenty of food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838200"/>
            <a:ext cx="4495800" cy="5287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16.)  Name the government program that gave people jobs building civic projects?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New Projects Plan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Square Deal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New Deal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17.)  Which program put 18 to 25 year olds to work building roads?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Civilian Conservation Corp.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Road project plan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Square Deal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18.)  How did the New Deal projects pay?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Good 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Bad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paid with good and services and not money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19.)  How much did each person make?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30 dollars a month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30 dollars a year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3 dollars a month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20.)  Which program built schools and community buildings?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Public Works Administration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School Building Association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Social Security Administration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15 Section 1 Con’t.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21.)  What administration provided 4 million jobs between 1933 and 1934?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Hoover administration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Civil Works Administration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Social Security Administration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22.)  How many salaries of school teachers were paid due to the Civil Works Administration?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about 50,000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about 5000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None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23.)  How many miles of road were built due to the Civil Works Administration?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½ a million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2 million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Roads were not part of the project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24.)  What corporation gave people loans to help with their mortgages?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Home Owners Loan Corporation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Mortgage Lending Corporation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Chase Lending Corporation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25.)  What is it called when you spend more than you bring in?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Deficit spending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Cautionary spending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Budget Spending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38</TotalTime>
  <Words>1133</Words>
  <Application>Microsoft Office PowerPoint</Application>
  <PresentationFormat>On-screen Show (4:3)</PresentationFormat>
  <Paragraphs>156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Concourse</vt:lpstr>
      <vt:lpstr>Concourse</vt:lpstr>
      <vt:lpstr>Concourse</vt:lpstr>
      <vt:lpstr>Concourse</vt:lpstr>
      <vt:lpstr>Concourse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Chapter 15 Section 1 Quiz</vt:lpstr>
      <vt:lpstr>Chapter 15 Section 1 Quiz con’t.</vt:lpstr>
      <vt:lpstr>Chapter 15 Section 1 Con’t. 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 15 Section 1</dc:title>
  <dc:creator>Casey Porter</dc:creator>
  <cp:lastModifiedBy>casey.porter</cp:lastModifiedBy>
  <cp:revision>5</cp:revision>
  <dcterms:created xsi:type="dcterms:W3CDTF">2012-01-17T14:03:11Z</dcterms:created>
  <dcterms:modified xsi:type="dcterms:W3CDTF">2012-02-15T13:22:39Z</dcterms:modified>
</cp:coreProperties>
</file>