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49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66152-7B14-4002-B500-86FC8AFFC3D0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670C1-31D6-40EC-B927-F0DBA018F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EA3B3-9024-436E-9BE4-8A9790803055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52382-8F1C-4D4F-B500-11DF923DC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A56A8-7207-429D-8FCE-073123A09CB9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DB763-9ACB-4FD1-89D3-53DCF5E2F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5DE1D-4C48-4048-A554-DDE530AEFF21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465BD-95D3-44F2-AADF-F1D96D676F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9FCA82-C316-478C-97D5-0D33AB63F3F9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AEDA0-FCB6-4752-B845-69FBFDD22D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5090AB-A276-4BF0-A66F-66803D323F09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FE032-55AE-4141-8F23-8183CDA18F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DD28E4-4516-43EE-942C-D3247AAC079B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81A25-7EB9-4341-9206-79CF3B701B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CDFABF-75FB-4FFA-B8D8-FECBA7306741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3D676-4702-4CAE-A29D-BF255FA6CE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25DF09-5204-47BD-959F-14E089E84D9C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AD140-4945-40E2-B08D-585EA58B42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15FA8C-302C-4DC7-9C16-C431EEAE317E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E4783-A93C-4EE5-8ECE-55F2249ABB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D178E-940C-482D-800B-81BBF3724DEF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60D6A-3993-4C83-BBBE-BF2DB4818D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D06C5-9C01-4276-90B8-81138C93DF9A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EE0DA-CA3B-4DF2-98DB-D693B318D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F2B9AC-195D-4807-B3BF-505AD01AD796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21B7A-8F83-4A51-B90A-02C130FA8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B31F21-28C8-4782-B433-3178F668F699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69F50-D486-447D-BE0A-1C7D6A101E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2B2C9E-53C7-46D0-8D00-A587CA40CC51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923E7-47B8-447D-B332-FCFB64781C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02BD-0C86-49D0-9D98-6E71E086FEDE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519E6-B671-4D13-B251-6AA127FDF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E45F3-4E53-416B-B148-3E523A40CCE5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86BAF-BC2E-4CE8-B73C-6CFE5BCEA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70EB1-2B4C-47A9-9A6C-E61DBA48FF6F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C2961-642C-4A96-A672-C92497ACA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F7659-876A-4037-87E6-F3C1566827E5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F86FD-1021-40F3-8C95-527337251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BBB22-654F-4C57-86A5-02A9F9BD813A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3B588-55A8-4656-9F55-54A77C607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C3A18-3338-4890-A3C5-47EE42147F8F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8755F-F969-46BD-BD0C-29805E95D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F70AC-8554-468E-9717-E3462897A2F5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163F1-DA8D-40C4-85D1-AD6B1139F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946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946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B5E138B5-25DB-4192-86B4-EAD17C2F5279}" type="datetimeFigureOut">
              <a:rPr lang="en-US"/>
              <a:pPr>
                <a:defRPr/>
              </a:pPr>
              <a:t>2/14/2012</a:t>
            </a:fld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370ECB07-6852-4DE8-A8F8-F72885023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0101361-3D6A-4F98-896F-E6EC9236C6CE}" type="datetimeFigureOut">
              <a:rPr lang="en-US"/>
              <a:pPr/>
              <a:t>2/14/2012</a:t>
            </a:fld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E44729-8498-4D7A-B1DB-D4A03A091A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 Section 1</a:t>
            </a:r>
          </a:p>
        </p:txBody>
      </p:sp>
      <p:sp>
        <p:nvSpPr>
          <p:cNvPr id="13314" name="Content Placeholder 4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I.	Post War Issues</a:t>
            </a:r>
          </a:p>
          <a:p>
            <a:pPr eaLnBrk="1" hangingPunct="1"/>
            <a:r>
              <a:rPr lang="en-US" smtClean="0"/>
              <a:t>Cost of living doubled</a:t>
            </a:r>
          </a:p>
          <a:p>
            <a:pPr eaLnBrk="1" hangingPunct="1"/>
            <a:r>
              <a:rPr lang="en-US" smtClean="0"/>
              <a:t>Troops returned and had no job.</a:t>
            </a:r>
          </a:p>
          <a:p>
            <a:pPr eaLnBrk="1" hangingPunct="1"/>
            <a:r>
              <a:rPr lang="en-US" smtClean="0"/>
              <a:t>Women and minorities had taken jobs</a:t>
            </a:r>
          </a:p>
          <a:p>
            <a:pPr eaLnBrk="1" hangingPunct="1"/>
            <a:r>
              <a:rPr lang="en-US" smtClean="0"/>
              <a:t>People were starting to feel more nativism</a:t>
            </a:r>
          </a:p>
          <a:p>
            <a:pPr eaLnBrk="1" hangingPunct="1"/>
            <a:r>
              <a:rPr lang="en-US" smtClean="0"/>
              <a:t>Nativism was a preference for American born people and a prejudice against people who were foreign born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 Section 1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6243638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smtClean="0"/>
              <a:t>Red Scare – Fear of Communism taking over the world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Isolationism-Pulling away from other countries in the world.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Fear of communism spreading.  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Communism-single party system that was ruled by a dictator.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Communist party formed in U.S.(Thought to be about 70,000 members)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1919 Hoover assigned to hunt down communists and anarchists (people who refuse government)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No evidence found</a:t>
            </a:r>
          </a:p>
          <a:p>
            <a:pPr eaLnBrk="1" hangingPunct="1">
              <a:lnSpc>
                <a:spcPct val="80000"/>
              </a:lnSpc>
            </a:pPr>
            <a:endParaRPr lang="en-US" sz="2100" smtClean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990600"/>
            <a:ext cx="178117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7550" y="3810000"/>
            <a:ext cx="17240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 Section 1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5667375" cy="4373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300" smtClean="0"/>
              <a:t>Citizens wanted Limited Immigration (Wanted to keep America for Americans)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Ku Klux Klan formed as a result of Red Scare and anti immigrant feelings.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Used these reasons to harass any group that was not like themselves.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Also believed in keeping blacks in their place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Paid to bring in recruits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By end of 1920’s KKK had lost most of its power</a:t>
            </a:r>
          </a:p>
          <a:p>
            <a:pPr eaLnBrk="1" hangingPunct="1">
              <a:lnSpc>
                <a:spcPct val="80000"/>
              </a:lnSpc>
            </a:pPr>
            <a:endParaRPr lang="en-US" sz="2300" smtClean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381000"/>
            <a:ext cx="25908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24575" y="2557463"/>
            <a:ext cx="23812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84875" y="4929188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 Section 1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II.	The Quota System</a:t>
            </a:r>
          </a:p>
          <a:p>
            <a:pPr eaLnBrk="1" hangingPunct="1"/>
            <a:r>
              <a:rPr lang="en-US" sz="2600" smtClean="0"/>
              <a:t>Gave max. to number of Immigrants from each country in 1921</a:t>
            </a:r>
          </a:p>
          <a:p>
            <a:pPr eaLnBrk="1" hangingPunct="1"/>
            <a:r>
              <a:rPr lang="en-US" sz="2600" smtClean="0"/>
              <a:t>Amended in 1924 – 2% of Immigrants European</a:t>
            </a:r>
          </a:p>
          <a:p>
            <a:pPr eaLnBrk="1" hangingPunct="1"/>
            <a:r>
              <a:rPr lang="en-US" sz="2600" smtClean="0"/>
              <a:t>Reduced # of people immigrating to U.S. to 150,000 a year</a:t>
            </a:r>
          </a:p>
          <a:p>
            <a:pPr eaLnBrk="1" hangingPunct="1"/>
            <a:r>
              <a:rPr lang="en-US" sz="2600" smtClean="0"/>
              <a:t>Prohibited any Japanese Immigration</a:t>
            </a:r>
          </a:p>
          <a:p>
            <a:pPr eaLnBrk="1" hangingPunct="1"/>
            <a:r>
              <a:rPr lang="en-US" sz="2600" smtClean="0"/>
              <a:t>Did not apply to Western Hem.</a:t>
            </a:r>
          </a:p>
          <a:p>
            <a:pPr eaLnBrk="1" hangingPunct="1"/>
            <a:endParaRPr lang="en-US" sz="26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 Section 1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5253038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Labor unrest (workers and management disagree)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More than 3000 strikes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Management tried to convince public that strikes were communistic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      Strikes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1.)  Boston Police Strike ( Couldn’t get raise or join unions)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Steel and Mill Strike ( Workers wanted 8 hour day and got it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Coal Miners Strike (Were in Unions and Union members went on strike for shorter days.)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Court order sent workers back to work.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27% Increase in wages but not shorter work day.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Union membership dropping.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752600"/>
            <a:ext cx="28384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229100"/>
            <a:ext cx="2286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/>
          <a:lstStyle/>
          <a:p>
            <a:r>
              <a:rPr lang="en-US" sz="4000"/>
              <a:t>Chapter 12 Section 1 Quiz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4038600" cy="5440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1.) What did the Quota system do?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It limited the maximum number of Immigrants from each country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It limited the amount of jobs each business could give for each nationality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It limited the maximum amount of hours a person could work a week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2.) How much did the Quota system affect immigration?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It reduced immigration to 1,500 a year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It reduced immigration to 150,000 a year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It reduced immigration to 15,000 a year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3.) What nationality could not immigrate to the U.S.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German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Chinese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Japanese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4.) How many Labor strikes were there during this period?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more than 3000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Around 300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Less than 3000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5.) What did management try to make the public feel about strikes?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That they were healthy business practices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That they were communistic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That they were democratic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685800"/>
            <a:ext cx="4038600" cy="5440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6.) Name the 3 big strikes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Boston Police, Steel and Mill and Coal Miners strikes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Boston Tea Party Strike, Firemen Union Strike and Teachers Union strike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Better Business Strike, Civil Rights Strike, Women’s Suffrage Strike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7.) Why did the Boston Police strike?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They couldn’t use weapons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They couldn’t join Unions or get a raise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Women were not allowed on the force</a:t>
            </a:r>
          </a:p>
          <a:p>
            <a:pPr>
              <a:lnSpc>
                <a:spcPct val="80000"/>
              </a:lnSpc>
            </a:pPr>
            <a:r>
              <a:rPr lang="en-US" sz="1200" b="1"/>
              <a:t>8.) What did the Steel Mill workers want when they went on strike?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a.) They wanted to work longer hours so they could make more money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They did not want to allow immigrants on the work force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They wanted 8 hour work day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9.) Why did they Coal Miners strike?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They wanted shorter work days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They wanted to work longer hours so they could make more money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They did not want to allow immigrants on the work force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10.)  What sent workers back to work when they went on strike?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Court Orders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Presidential Veto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Workers usually gave 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/>
          <a:lstStyle/>
          <a:p>
            <a:r>
              <a:rPr lang="en-US" sz="4000"/>
              <a:t>Chapter 12 Section 1 Quiz con’t.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4038600" cy="5440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11.)  What happened to the cost of living after World War 1?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It doubled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It stayed the same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It lowered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12.) What happened to a lot of troops when they returned from the war?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They felt entitled to not have to work due to their service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They all found jobs due to them being so well liked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Their jobs had been taken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13.) What was the Red Scare?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Fear of Communism taking over the world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Fear of Democracy taking over the world.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Fear of Labor Strikes throwing the economy into a depression.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14.) What was the KKK when it was originally formed?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A group that hated and harassed any group that chose to go on strike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A group that hated and harassed any group that was not like themselves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A group that tried to spread Communism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15.) What decade did the KKK lose most of its power?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1940’s 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1920’s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1820’s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685800"/>
            <a:ext cx="4038600" cy="5440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16.) What is the term used to describe the favoring of native born Americans?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Nativism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Isolationism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Communism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17.) What is a single party system of government that is ruled by a dictator?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Democracy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Federalism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Communism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18.) What did laborers get out of the three major strikes?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Shorter work day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Increase in wages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Longer work day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19.) What did citizens think about immigration during this period?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They wanted to increase immigration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They wanted to keep immigration unlimited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They wanted to limit immigration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20.) What term is used for pulling away from other countries in the world?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Isolationism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Communism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Prohibition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29</TotalTime>
  <Words>905</Words>
  <Application>Microsoft Office PowerPoint</Application>
  <PresentationFormat>On-screen Show (4:3)</PresentationFormat>
  <Paragraphs>138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Times New Roman</vt:lpstr>
      <vt:lpstr>Wingdings</vt:lpstr>
      <vt:lpstr>Calibri</vt:lpstr>
      <vt:lpstr>Layers</vt:lpstr>
      <vt:lpstr>Layers</vt:lpstr>
      <vt:lpstr>Default Design</vt:lpstr>
      <vt:lpstr>Chapter 12 Section 1</vt:lpstr>
      <vt:lpstr>Chapter 12 Section 1</vt:lpstr>
      <vt:lpstr>Chapter 12 Section 1</vt:lpstr>
      <vt:lpstr>Chapter 12 Section 1</vt:lpstr>
      <vt:lpstr>Chapter 12 Section 1</vt:lpstr>
      <vt:lpstr>Chapter 12 Section 1 Quiz</vt:lpstr>
      <vt:lpstr>Chapter 12 Section 1 Quiz con’t.</vt:lpstr>
    </vt:vector>
  </TitlesOfParts>
  <Company>Guthrie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 Section 1</dc:title>
  <dc:creator>Casey Porter</dc:creator>
  <cp:lastModifiedBy>casey.porter</cp:lastModifiedBy>
  <cp:revision>7</cp:revision>
  <dcterms:created xsi:type="dcterms:W3CDTF">2012-01-30T13:11:18Z</dcterms:created>
  <dcterms:modified xsi:type="dcterms:W3CDTF">2012-02-14T17:27:06Z</dcterms:modified>
</cp:coreProperties>
</file>