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93" autoAdjust="0"/>
  </p:normalViewPr>
  <p:slideViewPr>
    <p:cSldViewPr>
      <p:cViewPr varScale="1">
        <p:scale>
          <a:sx n="67" d="100"/>
          <a:sy n="67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15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D1438-A835-4184-88A6-3AB925E2A769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448B4-8AD4-4BF1-9EB4-7C98BF191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1556A-EE4E-464E-8370-F6C4921536BF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5831E-0E52-48B8-BCF6-8F752D810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D3C9B-866E-40C6-9147-C789C4EBB718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AC3CF-DDD9-463B-ABB8-071B42DBD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14E3B9-F561-420F-A760-1981003B9C48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D440C-4D77-4A80-8534-0A9408B4A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FCFD9D-6EA0-42E7-8658-FB0B27634F9E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297E4-ED0B-41AE-A8BB-34DA5FFD9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9D0D48-9F9E-4DFE-B377-2DA3250D52FF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43D68-1915-400D-9B8F-65EBDF9BA1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5E87A9-38D0-49F9-B72C-F16CAD988BEB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8DC9C-2680-4C7D-8A24-7F9E959BD9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7897E-9747-4BAE-965E-F067931776D3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A37EC-090B-4732-96A4-B62DC506C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A99A5B-AE10-4DD8-B925-905EDC96CFCF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9C4A6-A53B-4E63-85B6-6A08D6C360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F5B0A4-A676-4B65-B494-4E7C24BFCD52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2272F-C242-483C-8A57-C2E2C2B253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6FCEC7-FF5D-4370-A264-5956E85E3539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F0CE6-C865-487B-A4C9-7A2DFB6FF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AEEEF-70BE-45A8-BC14-B17BD0885E0C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5E31E-8EC0-4F51-A8F6-F3D80F0F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2FC9C9-6800-4D41-967A-00828C2980EB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6E81F-A26D-4C76-A499-E5FB60AC3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6F607D-099E-485A-81B5-6B5619EE1B53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F411A-4AEC-4C1B-81FE-1E893E9576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7BD561-FFC4-48C0-BAF3-A884150728CA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8A2DB-614F-40B4-B5E2-6FC4EB6B01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BAC1C-37D4-4FC4-BBB4-F69876ADBEB0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21A11-A501-4B93-B9C2-59A51F41E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EF85F-B70C-4BAF-92C8-42C0B4B36EA0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CC4C5-B947-42C5-B646-AE3AEC6B7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F9BE8-638A-48CC-985B-AA907DA7FD94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E042E-C6F2-4C43-BDB5-F7EC7AF0D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FEDA1-A30A-47F8-908B-BAF61468E39B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CD7D6-E463-43BB-A734-F13E091B8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D0A79-D008-46A9-97B6-2E5ED2EE6273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E16A-A0D4-4B7F-8772-E6E20FA2F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28B2A-93ED-4AB6-977B-E5F78B171AF2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A85C0-D7BD-4BB3-BCCF-C69C6E176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78DC9-98FF-4589-B014-61BAF5337A5A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5673D-9019-4117-B123-161AB647B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4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204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7F3B4EAF-9B68-474A-8674-F90AD904FAFE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3C3997A-FAB3-4DD2-96CF-7FF33CA88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5870C0C-A817-4ECB-86F3-92D27C9FD443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CBFC1F-1B76-4836-9421-E1172644B5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3</a:t>
            </a:r>
          </a:p>
        </p:txBody>
      </p:sp>
      <p:sp>
        <p:nvSpPr>
          <p:cNvPr id="13314" name="Content Placeholder 6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60452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smtClean="0"/>
              <a:t>I.	The Business of America 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President Coolidge (1920’s)  Fit into business spirit of 1920’s 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Said “He who builds a factory builds a temple and the man that works there worships there”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Wanted to keep taxes down and business profits up, and supported giving business credit so they could expand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Wanted to keep government interference at a minimum with businesses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Placed high tariffs on foreign imports</a:t>
            </a:r>
          </a:p>
          <a:p>
            <a:pPr eaLnBrk="1" hangingPunct="1">
              <a:lnSpc>
                <a:spcPct val="80000"/>
              </a:lnSpc>
            </a:pPr>
            <a:endParaRPr lang="en-US" sz="2300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3063" y="12954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1346200" y="277813"/>
            <a:ext cx="5181600" cy="1143000"/>
          </a:xfrm>
        </p:spPr>
        <p:txBody>
          <a:bodyPr/>
          <a:lstStyle/>
          <a:p>
            <a:pPr eaLnBrk="1" hangingPunct="1"/>
            <a:r>
              <a:rPr lang="en-US" smtClean="0"/>
              <a:t>Chapter 12 Section 3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1346200" y="1600200"/>
            <a:ext cx="498316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smtClean="0"/>
              <a:t>Automobile changed American landscape.  Led to construction of paved roads.  (Could drive in all weather) Route 66 could drive west from Chicago to California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Many settled in towns along the route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Houses now were built with garages or driveways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Gasoline stations, repair shops etc… sprung up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552450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0" y="46482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3150" y="2590800"/>
            <a:ext cx="26574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3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Rural families could now travel to the city</a:t>
            </a:r>
          </a:p>
          <a:p>
            <a:pPr eaLnBrk="1" hangingPunct="1"/>
            <a:r>
              <a:rPr lang="en-US" smtClean="0"/>
              <a:t>Urban Sprawl and it drew people to oil states</a:t>
            </a:r>
          </a:p>
          <a:p>
            <a:pPr eaLnBrk="1" hangingPunct="1"/>
            <a:r>
              <a:rPr lang="en-US" smtClean="0"/>
              <a:t>Status symbol (by late 1920’s around 80% of all vehicles were in U.S.</a:t>
            </a:r>
          </a:p>
          <a:p>
            <a:pPr eaLnBrk="1" hangingPunct="1"/>
            <a:r>
              <a:rPr lang="en-US" smtClean="0"/>
              <a:t>1 automobile for every 5 people</a:t>
            </a:r>
          </a:p>
          <a:p>
            <a:pPr eaLnBrk="1" hangingPunct="1"/>
            <a:endParaRPr lang="en-US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829175"/>
            <a:ext cx="27527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Trimotor plane made by Henry Ford in 1926 </a:t>
            </a:r>
          </a:p>
          <a:p>
            <a:pPr eaLnBrk="1" hangingPunct="1"/>
            <a:r>
              <a:rPr lang="en-US" smtClean="0"/>
              <a:t>1927 Lockheed Company produced Vega which was a single engine plane </a:t>
            </a:r>
          </a:p>
          <a:p>
            <a:pPr eaLnBrk="1" hangingPunct="1"/>
            <a:r>
              <a:rPr lang="en-US" smtClean="0"/>
              <a:t>1927 Pan American Airways first transatlantic passenger flights</a:t>
            </a:r>
          </a:p>
          <a:p>
            <a:pPr eaLnBrk="1" hangingPunct="1"/>
            <a:endParaRPr lang="en-US" smtClean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648200"/>
            <a:ext cx="24955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8025" y="4705350"/>
            <a:ext cx="26479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3922713"/>
            <a:ext cx="17716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3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914400" y="1905000"/>
            <a:ext cx="7772400" cy="4225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smtClean="0"/>
              <a:t>1920’s very prosperous, American’s owned around 40% of worlds wealth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Average income rose 35% in ‘20’s from $522 to $705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Gasoline powered much of the economy and electricity transformed the nation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Electricity was able to reach suburbs, but most farms still lacked power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Businesses searched for new ways to advertise (came up with slogans)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People believed prosperity would go on forever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3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914400" y="1828800"/>
            <a:ext cx="77724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Lots of mergers with companies, chain stores sprouted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Income gap between workers and management became larger and obvious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Farms suffered losses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Installment plans introduced through banks which allowed Americans to focus on present and not the future and threw caution to the wind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There was little warning of what was to come, which was the depression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r>
              <a:rPr lang="en-US" sz="4000"/>
              <a:t>Chapter 12 Section 3 Quiz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4114800" cy="5364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Name one president during the 1920’s.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Calvin Coolidge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Ulysses S. Grant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Abraham Lincoln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Finish the quote “ He who builds a factory, builds a ______ 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House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Palace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Temple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What did president Coolidge think about the government and business?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He wanted a lot of government interference in business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He did not want a lot of government interference in business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He believed business and government go hand in hand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What kind of tariffs were placed on foreign imports?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High Tariffs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Tariffs were not placed on foreign imports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Low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Name one invention that changed the American landscape during this period?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Television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Automobile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Internet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762000"/>
            <a:ext cx="4114800" cy="5364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During the 1920’s, America was ____?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Very prosperous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Not doing very well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Facing the fact it may become a third world country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Name the famous route that was built that connected from Chicago to California?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Route 44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Route 33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Route 66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8.)  When was the first Transatlantic flight?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1927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1937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1907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 What product began to fuel the economy?</a:t>
            </a:r>
          </a:p>
          <a:p>
            <a:pPr>
              <a:lnSpc>
                <a:spcPct val="80000"/>
              </a:lnSpc>
            </a:pPr>
            <a:r>
              <a:rPr lang="en-US" sz="1200" b="1"/>
              <a:t> a.)  Horse Saddles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 b.)  Gasoline</a:t>
            </a:r>
          </a:p>
          <a:p>
            <a:pPr>
              <a:lnSpc>
                <a:spcPct val="80000"/>
              </a:lnSpc>
            </a:pPr>
            <a:r>
              <a:rPr lang="en-US" sz="1200" b="1"/>
              <a:t> c,.) Television sales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 </a:t>
            </a:r>
          </a:p>
          <a:p>
            <a:pPr>
              <a:lnSpc>
                <a:spcPct val="80000"/>
              </a:lnSpc>
            </a:pPr>
            <a:r>
              <a:rPr lang="en-US" sz="1200" b="1"/>
              <a:t>10.)</a:t>
            </a:r>
            <a:r>
              <a:rPr lang="en-US" sz="1200"/>
              <a:t> </a:t>
            </a:r>
            <a:r>
              <a:rPr lang="en-US" sz="1200" b="1"/>
              <a:t>Name a new way in which Americans began to buy things?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Through trade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Through Credit and installment plans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Writing checks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</TotalTime>
  <Words>538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Wingdings</vt:lpstr>
      <vt:lpstr>Calibri</vt:lpstr>
      <vt:lpstr>Layers</vt:lpstr>
      <vt:lpstr>Layers</vt:lpstr>
      <vt:lpstr>Default Design</vt:lpstr>
      <vt:lpstr>Chapter 12 Section 3</vt:lpstr>
      <vt:lpstr>Chapter 12 Section 3</vt:lpstr>
      <vt:lpstr>Chapter 12 Section 3</vt:lpstr>
      <vt:lpstr>Chapter 12 Section </vt:lpstr>
      <vt:lpstr>Chapter 12 Section 3</vt:lpstr>
      <vt:lpstr>Chapter 12 Section 3</vt:lpstr>
      <vt:lpstr>Chapter 12 Section 3 Quiz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Section 3</dc:title>
  <dc:creator>Casey Porter</dc:creator>
  <cp:lastModifiedBy>casey.porter</cp:lastModifiedBy>
  <cp:revision>5</cp:revision>
  <dcterms:created xsi:type="dcterms:W3CDTF">2012-01-30T13:47:41Z</dcterms:created>
  <dcterms:modified xsi:type="dcterms:W3CDTF">2012-02-14T18:54:53Z</dcterms:modified>
</cp:coreProperties>
</file>