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4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0836813-C32E-41C7-BD9B-B4F9352D86A0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EFD217A-BD43-4E56-84A5-B2E4ABD16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B273D-A2D8-4D84-98BF-6953D6479EAE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77F10-82F2-4D6F-BC8E-5C1266855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E4231-62C2-4619-81F9-E531E2E31851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D41E8-8ACF-4AAC-B308-0A3B4F6BF4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933709-902C-4A25-BAE3-50C1E702E701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28391-7338-4AAC-AA3C-2717B35826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1B105F-2B4E-48B7-BBD9-B409718D60ED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88E1A7-3A77-49CD-AD3C-EE198A39EC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3437D7-955A-486C-8A2F-856C87B27039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8E664-79C9-4BFE-B13A-816CC4D80F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47A459-7245-4022-9426-FE2A6A098598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057623-48F2-479B-948F-531AA3CCAC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B1B82B-0467-4B9D-9447-3A4A480F3D83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7361D-A8CA-451B-8C57-880129861D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2CD51C-18CA-49C7-A2A9-F777C83936FB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0A2D10-CD54-4D0E-8738-CB22B0FF74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B61AA7-1CB4-4A57-A9E5-E2C81A041625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05124-E60D-405F-8147-0628B71ED7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6904EF-64F5-46C6-8939-46478553A1A5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841BA0-F954-4F35-9949-485E595FC8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02F6C-D37C-4975-AF85-AD6C1BD5749B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2C9EF-022D-4D7B-B8A5-1761980514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E44610-708E-4C47-BB65-6C200B87F62E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480BE-23C0-4C5F-A5FD-4DA786323B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4DD5D4-AFBD-4939-B736-7E8F52B8C902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042F5-0E02-46AB-B4EC-8D8AC3C63B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5B70BA-BC55-473B-AC9D-ECD17DE64D37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F5B4F-97D7-4D83-A074-E08AA13D02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1897F3-0804-4BAD-9A57-C1A3A10BD0FE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503BCE6-CD1F-4C4A-8CCB-12AC67C829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A9A5DB-8630-4628-B374-8DE5A6973CB5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622DC0-9D71-473C-972E-A13F2D041E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43487C0-C598-4847-A1E1-D4CFEDBFDFD9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44400C-06D7-44EE-B164-29DDE7B64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9273EA-9AA7-4B47-8E88-2D1781CBA7DA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549AA1-B39B-4EA0-A6DA-417B8407D5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E3691-1DBE-4C54-9DDA-979B4521705B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3BACF-BFA7-40C1-B600-096CDCF871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446B55-2B9B-4700-AA75-A1208B4720C0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154836-3FF6-424F-8450-CBFA8C9B9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C6AEAF0-D6C2-4765-8555-4CCD774BCE90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3CDB7F5-1CC4-48E9-A966-FB01BB3BA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5524D40-0221-4BD2-8F0C-0C4F6C1BA94C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288F512-FD30-40EF-B1B1-1998EB09E7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69" r:id="rId2"/>
    <p:sldLayoutId id="2147483685" r:id="rId3"/>
    <p:sldLayoutId id="2147483686" r:id="rId4"/>
    <p:sldLayoutId id="2147483687" r:id="rId5"/>
    <p:sldLayoutId id="2147483688" r:id="rId6"/>
    <p:sldLayoutId id="2147483670" r:id="rId7"/>
    <p:sldLayoutId id="2147483689" r:id="rId8"/>
    <p:sldLayoutId id="2147483690" r:id="rId9"/>
    <p:sldLayoutId id="2147483671" r:id="rId10"/>
    <p:sldLayoutId id="21474836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0072281F-75B6-4C54-85EC-CDBC478384F5}" type="datetimeFigureOut">
              <a:rPr lang="en-US"/>
              <a:pPr/>
              <a:t>2/15/2012</a:t>
            </a:fld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CB6EFD2-B98F-482F-8F59-F5A31853225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Content Placeholder 4"/>
          <p:cNvSpPr>
            <a:spLocks noGrp="1"/>
          </p:cNvSpPr>
          <p:nvPr>
            <p:ph idx="1"/>
          </p:nvPr>
        </p:nvSpPr>
        <p:spPr>
          <a:xfrm>
            <a:off x="457200" y="3352800"/>
            <a:ext cx="8229600" cy="2654300"/>
          </a:xfrm>
        </p:spPr>
        <p:txBody>
          <a:bodyPr/>
          <a:lstStyle/>
          <a:p>
            <a:r>
              <a:rPr lang="en-US" smtClean="0"/>
              <a:t>I.	New Deal is popular with people</a:t>
            </a:r>
          </a:p>
          <a:p>
            <a:r>
              <a:rPr lang="en-US" smtClean="0"/>
              <a:t>-	People wanted 2nd New Deal</a:t>
            </a:r>
          </a:p>
          <a:p>
            <a:r>
              <a:rPr lang="en-US" smtClean="0"/>
              <a:t>-	Eleanor Roosevelt (FDR’s wife) pushed FDR to pass New Deal.</a:t>
            </a:r>
          </a:p>
          <a:p>
            <a:endParaRPr lang="en-US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Chapter 15 Section 2</a:t>
            </a:r>
            <a:endParaRPr lang="en-US" dirty="0"/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1219200"/>
            <a:ext cx="2409825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-	Started by 1936 election that FDR won his 2nd term and got votes from African Americans and union leaders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-	Resettlement Administration and FSA gave loans to farmers and provided over $1 billion in aide.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-	WPA (Works Project Administration) created – Built </a:t>
            </a:r>
            <a:r>
              <a:rPr lang="en-US" dirty="0" err="1"/>
              <a:t>Jelsma</a:t>
            </a:r>
            <a:r>
              <a:rPr lang="en-US" dirty="0"/>
              <a:t> and Squires Field in 1936.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-	Spent $1 billion and created 8 million jobs.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-	Mostly unskilled workers that built 850 airports, 651,000 square miles of roads and streets and 125,000 public buildings.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Chapter 15 Section 2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/>
              <a:t>New Deal Workers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Chapter 15 Section 2</a:t>
            </a:r>
            <a:endParaRPr lang="en-US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981200"/>
            <a:ext cx="2390775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2068513"/>
            <a:ext cx="25241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0800" y="2000250"/>
            <a:ext cx="24384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5650" y="4114800"/>
            <a:ext cx="23622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67125" y="4143375"/>
            <a:ext cx="24384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00800" y="4143375"/>
            <a:ext cx="24384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-	Women workers given jobs </a:t>
            </a:r>
            <a:endParaRPr lang="en-US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sewing </a:t>
            </a:r>
            <a:r>
              <a:rPr lang="en-US" dirty="0"/>
              <a:t>clothes for needy.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-	Gave working people a </a:t>
            </a:r>
            <a:endParaRPr lang="en-US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sense </a:t>
            </a:r>
            <a:r>
              <a:rPr lang="en-US" dirty="0"/>
              <a:t>of </a:t>
            </a:r>
            <a:r>
              <a:rPr lang="en-US" dirty="0" smtClean="0"/>
              <a:t>hope</a:t>
            </a: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en-US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-	Professionals painted murals on buildings etc…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WPA </a:t>
            </a:r>
            <a:r>
              <a:rPr lang="en-US" dirty="0"/>
              <a:t>helped women and </a:t>
            </a:r>
            <a:endParaRPr lang="en-US" dirty="0" smtClean="0"/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minorities</a:t>
            </a:r>
            <a:endParaRPr lang="en-US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NYA </a:t>
            </a:r>
            <a:r>
              <a:rPr lang="en-US" dirty="0"/>
              <a:t>(National Youth </a:t>
            </a:r>
            <a:r>
              <a:rPr lang="en-US" dirty="0" smtClean="0"/>
              <a:t>Admin.</a:t>
            </a: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  provided </a:t>
            </a:r>
            <a:r>
              <a:rPr lang="en-US" dirty="0"/>
              <a:t>education, jobs and </a:t>
            </a:r>
            <a:endParaRPr lang="en-US" dirty="0" smtClean="0"/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recreation </a:t>
            </a:r>
            <a:r>
              <a:rPr lang="en-US" dirty="0"/>
              <a:t>for young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Chapter 15 Section 2</a:t>
            </a:r>
            <a:endParaRPr lang="en-US" dirty="0"/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1447800"/>
            <a:ext cx="2590800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3962400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-	</a:t>
            </a:r>
            <a:r>
              <a:rPr lang="en-US" sz="3600" dirty="0"/>
              <a:t>Wagner Act – prohibited unfair labor practices (Set Minimum wage work hours in a week etc…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3600" dirty="0"/>
              <a:t>-	Social Security Act – 1) Gave money to people over 65  2) Compensation to unemployed  3) Gave aide to families with dependent children or disabled kids.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Chapter 15 Section 2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/>
          <a:lstStyle/>
          <a:p>
            <a:r>
              <a:rPr lang="en-US" sz="4000"/>
              <a:t>Chapter 15 Section 2 Quiz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762000"/>
            <a:ext cx="4038600" cy="53641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200" b="1"/>
              <a:t>1.) What did the people think about the New Deal?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They liked it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They didn’t care one way or the other about it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They did not like it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2.) Who pushed for the 2nd New Deal?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Eleanor Roosevelt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Theodore Roosevelt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Herbert Hoover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3.) What program built Jelsma stadium and Squires Field?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YMCA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WPA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PWA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4.) How much money was spent creating jobs?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1 billion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1 Million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8 billion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5.) What was most of the workers in the 2nd New Deal skill level?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Somewhat skilled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Highly skilled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Unskilled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762000"/>
            <a:ext cx="4038600" cy="53641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200" b="1"/>
              <a:t>6.) How many airports were built by WPA crews?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85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8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850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7.) How many square miles of road were built by WPA crews?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651,000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65,000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651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8.) How many public buildings were built by WPA crews?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125,000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125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12,500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9.) What type of jobs did the WPA give women?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Sewing clothes for needy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Building buildings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High Management Jobs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10.)  What organization provided education, jobs and recreation for the youth?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 YMCA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NYA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NYPD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/>
              <a:t>Chapter 15 Section 2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200" b="1"/>
              <a:t>11.) What act prohibited unfair labor practices?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The Labor Act of 1932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Foraker Act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Wagner Act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12.) Name one thing the Social Security Act did?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Provided jobs for people over 65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Provided medical insurance for people over 65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Provided money for people over 65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13.) Name one thing the Social Security Act did?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It provided jobs for people over 65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It provided compensation for people who were unemployed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It gave aide to businesses who gave unemployed people jobs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14.) Name one thing the Social Security Act did?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It provided an amendment to the Articles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It provided compensation for war veterans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It gave aide to families with dependent or disabled children</a:t>
            </a:r>
          </a:p>
          <a:p>
            <a:pPr>
              <a:lnSpc>
                <a:spcPct val="80000"/>
              </a:lnSpc>
            </a:pPr>
            <a:endParaRPr lang="en-US" sz="1200" b="1"/>
          </a:p>
          <a:p>
            <a:pPr>
              <a:lnSpc>
                <a:spcPct val="80000"/>
              </a:lnSpc>
            </a:pPr>
            <a:r>
              <a:rPr lang="en-US" sz="1200" b="1"/>
              <a:t>15.) The New Deal was created in response to what major event?</a:t>
            </a:r>
          </a:p>
          <a:p>
            <a:pPr>
              <a:lnSpc>
                <a:spcPct val="80000"/>
              </a:lnSpc>
            </a:pPr>
            <a:r>
              <a:rPr lang="en-US" sz="1200" b="1"/>
              <a:t>a.) World War 1</a:t>
            </a:r>
          </a:p>
          <a:p>
            <a:pPr>
              <a:lnSpc>
                <a:spcPct val="80000"/>
              </a:lnSpc>
            </a:pPr>
            <a:r>
              <a:rPr lang="en-US" sz="1200" b="1"/>
              <a:t>b.)  The Great Depression</a:t>
            </a:r>
          </a:p>
          <a:p>
            <a:pPr>
              <a:lnSpc>
                <a:spcPct val="80000"/>
              </a:lnSpc>
            </a:pPr>
            <a:r>
              <a:rPr lang="en-US" sz="1200" b="1"/>
              <a:t>c.)  The Civil War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</TotalTime>
  <Words>519</Words>
  <Application>Microsoft Office PowerPoint</Application>
  <PresentationFormat>On-screen Show (4:3)</PresentationFormat>
  <Paragraphs>96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9</vt:i4>
      </vt:variant>
      <vt:variant>
        <vt:lpstr>Slide Titles</vt:lpstr>
      </vt:variant>
      <vt:variant>
        <vt:i4>7</vt:i4>
      </vt:variant>
    </vt:vector>
  </HeadingPairs>
  <TitlesOfParts>
    <vt:vector size="22" baseType="lpstr">
      <vt:lpstr>Lucida Sans Unicode</vt:lpstr>
      <vt:lpstr>Arial</vt:lpstr>
      <vt:lpstr>Wingdings 3</vt:lpstr>
      <vt:lpstr>Verdana</vt:lpstr>
      <vt:lpstr>Wingdings 2</vt:lpstr>
      <vt:lpstr>Calibri</vt:lpstr>
      <vt:lpstr>Concourse</vt:lpstr>
      <vt:lpstr>Concourse</vt:lpstr>
      <vt:lpstr>Concourse</vt:lpstr>
      <vt:lpstr>Concourse</vt:lpstr>
      <vt:lpstr>Concourse</vt:lpstr>
      <vt:lpstr>Concourse</vt:lpstr>
      <vt:lpstr>Concourse</vt:lpstr>
      <vt:lpstr>Concourse</vt:lpstr>
      <vt:lpstr>Default Design</vt:lpstr>
      <vt:lpstr>Slide 1</vt:lpstr>
      <vt:lpstr>Slide 2</vt:lpstr>
      <vt:lpstr>Slide 3</vt:lpstr>
      <vt:lpstr>Slide 4</vt:lpstr>
      <vt:lpstr>Slide 5</vt:lpstr>
      <vt:lpstr>Chapter 15 Section 2 Quiz</vt:lpstr>
      <vt:lpstr>Chapter 15 Section 2</vt:lpstr>
    </vt:vector>
  </TitlesOfParts>
  <Company>Guthrie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15 Section 2</dc:title>
  <dc:creator>Casey Porter</dc:creator>
  <cp:lastModifiedBy>casey.porter</cp:lastModifiedBy>
  <cp:revision>3</cp:revision>
  <dcterms:created xsi:type="dcterms:W3CDTF">2012-01-17T17:45:02Z</dcterms:created>
  <dcterms:modified xsi:type="dcterms:W3CDTF">2012-02-15T13:30:26Z</dcterms:modified>
</cp:coreProperties>
</file>