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1419BD6-C40F-4CD1-B6FB-385CE0D1FF10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4102817-5BFD-4E62-AD09-7E3A6AA77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09CF7-E591-4CEB-A736-BED9E127C0EB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2D083-82F0-422B-A355-7B88ECC66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1A332D-A68C-455C-98BE-CF3A7F7FC28D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BF511B-5191-4E37-9EDF-F51988F5AE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EB5D88-CB17-47BB-AE13-F33926428C8D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EB7607-66F4-4DE8-BBBC-6F69D4A10E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4D55D5-1203-4C53-B6BB-8341E65EC1F5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09825B-1766-46CB-AEFD-F5939ED11B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1DE8DC-06E4-4EF0-94A9-2F19B4CA0D44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97221-187C-4566-9EE7-AADD74DAB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C26915-C7DA-4C0B-98FF-9264FAEAA304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A1497-22AF-412D-87D4-17D8C9BD9E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E5E85E-ED39-45DD-A148-332800DA087C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2A4E3A-F4E4-425E-BB95-4A83CB528F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85AA7F-58BF-4250-98D9-B13DED05F95E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FB5F4B-6BF9-456D-891C-4BFCE8277B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9E586B-8E88-4856-953C-619C40792D05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F1849-4912-4518-9B86-953F51B501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78085B-7723-40A8-914D-EA09CA53F543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84678-541B-4296-A025-2C134C6F3E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26A9E-A7AF-45EF-83ED-AE3CC2DDC08A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A5B80-A67A-4CEA-8861-C6EA02067A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DBC506-1D81-4465-96EF-87B432154AA4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70037-217F-4A27-8598-821D249F39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EF6858-8D60-4354-95D5-5ED0B03CA7A5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9101BA-CA6E-4BF7-A1EB-4969757619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D9F7DA-E90F-481F-90C6-11BD11B08402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1366A1-7DF8-4CFE-AE1B-A25C1DDFD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80FFDDE-B23B-40EF-9167-E6D2103C92C0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40F48F-DC5B-4ED5-A9D8-5256CAFF4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760D68-CFE4-4FFB-B1EA-97ADCFE4CF54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67B470B-53F4-4EEC-8068-4997DD695C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BF16D4-7397-42EA-A70D-952BD4571859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F1626A-C8A1-44B9-BC92-442BF046F1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2CBC0-B8FE-4E3E-9E9B-7056D9C0E2F6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4992D-21A2-41DF-B02D-11F01716F9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FB50450-688D-4A83-BADB-0A3644C33E69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488857F-9457-47C4-8338-6CBEA6B22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E8342-33B9-4852-8412-93BD9553D18B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9B167-6C39-4942-A523-E54B716BD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666077F-2398-4188-8A52-B0D1C5936526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C83DFDD-3215-499B-9C9C-602FDAC70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69" r:id="rId2"/>
    <p:sldLayoutId id="2147483685" r:id="rId3"/>
    <p:sldLayoutId id="2147483686" r:id="rId4"/>
    <p:sldLayoutId id="2147483687" r:id="rId5"/>
    <p:sldLayoutId id="2147483688" r:id="rId6"/>
    <p:sldLayoutId id="2147483670" r:id="rId7"/>
    <p:sldLayoutId id="2147483689" r:id="rId8"/>
    <p:sldLayoutId id="2147483671" r:id="rId9"/>
    <p:sldLayoutId id="2147483672" r:id="rId10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C6AEE45-6282-4C28-BD70-02634DC6B555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2A2283C-6602-449C-91D2-E01DA619869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9600" b="1" dirty="0"/>
              <a:t>New Deal brings new opportunities</a:t>
            </a:r>
            <a:endParaRPr lang="en-US" sz="96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9600" b="1" dirty="0"/>
              <a:t>Long standing prejudices still limited opportunities for minorities</a:t>
            </a:r>
            <a:endParaRPr lang="en-US" sz="96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9600" b="1" dirty="0"/>
              <a:t>Women made less in workplace than men.</a:t>
            </a:r>
            <a:endParaRPr lang="en-US" sz="96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9600" b="1" dirty="0"/>
              <a:t>FDR adopted over 100 African Americans to key Gov. positions</a:t>
            </a:r>
            <a:endParaRPr lang="en-US" sz="96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9600" b="1" dirty="0"/>
              <a:t>FDR not fully committed to civil rights but wife Eleanor was.</a:t>
            </a:r>
            <a:endParaRPr lang="en-US" sz="96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9600" b="1" dirty="0"/>
              <a:t>African Americans form Southern Tenant Farmers Union to fight for Civil Rights</a:t>
            </a:r>
            <a:endParaRPr lang="en-US" sz="96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9600" b="1" dirty="0"/>
              <a:t>Many New Deal programs discriminated against African Americans</a:t>
            </a:r>
            <a:endParaRPr lang="en-US" sz="96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9600" b="1" dirty="0"/>
              <a:t>Most African Americans supported FDR.  They thought he was their best hope.</a:t>
            </a:r>
            <a:endParaRPr lang="en-US" sz="96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9600" b="1" dirty="0"/>
              <a:t>Mexican Americans supported FDR, but received fewer benefits than African Americans</a:t>
            </a:r>
            <a:endParaRPr lang="en-US" sz="96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Chapter 15 Section 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/>
              <a:t>Most Worked on farms and FDR helped raise wages of farm hands</a:t>
            </a: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/>
              <a:t>Native Americans received a lot of support from New Deal.</a:t>
            </a: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/>
              <a:t>Restored Reservation land and gave native Americans autonomy over themselves.</a:t>
            </a: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/>
              <a:t>Economic, cultural and political control given back to Native Americans.</a:t>
            </a: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/>
              <a:t>New Deal coalition was mixed made up of mixed groups that were brought together to support the Democratic party</a:t>
            </a: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Chapter 15 Section 3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Labor Unions flourished thanks in part to Wagner Act</a:t>
            </a:r>
            <a:endParaRPr lang="en-US" smtClean="0"/>
          </a:p>
          <a:p>
            <a:r>
              <a:rPr lang="en-US" b="1" smtClean="0"/>
              <a:t>Labor disputes – workers refused to work (not all peaceful)</a:t>
            </a:r>
            <a:endParaRPr lang="en-US" smtClean="0"/>
          </a:p>
          <a:p>
            <a:r>
              <a:rPr lang="en-US" b="1" smtClean="0"/>
              <a:t>FDR re-elected in 1936.</a:t>
            </a:r>
            <a:endParaRPr lang="en-US" smtClean="0"/>
          </a:p>
          <a:p>
            <a:r>
              <a:rPr lang="en-US" b="1" smtClean="0"/>
              <a:t>Support came from all sorts of groups who benefited from the New Deal</a:t>
            </a:r>
            <a:endParaRPr lang="en-US" smtClean="0"/>
          </a:p>
          <a:p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Chapter 15 Section 3</a:t>
            </a:r>
            <a:endParaRPr lang="en-US" dirty="0"/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4648200"/>
            <a:ext cx="25050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/>
              <a:t>Radio, movies uplifting and light to get people’s minds off of depression.</a:t>
            </a: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/>
              <a:t>Art, music, literature somber and serious</a:t>
            </a: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/>
              <a:t>Impact of the New Deal</a:t>
            </a: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/>
              <a:t>By 1937 FDR convinces people that depression is over.</a:t>
            </a: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/>
              <a:t>Scaled back New Deal due to deficit spending</a:t>
            </a: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/>
              <a:t>Conservatives (Republicans) believe New Deal made Government too big.</a:t>
            </a: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/>
              <a:t>Liberals (Democrats) didn’t think FDR did enough to equal economic inequalities</a:t>
            </a: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Chapter 15 Section 3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Supporters believe FDR reached a good balance.</a:t>
            </a:r>
            <a:endParaRPr lang="en-US" smtClean="0"/>
          </a:p>
          <a:p>
            <a:r>
              <a:rPr lang="en-US" b="1" smtClean="0"/>
              <a:t>New Deal gave Fed. Gov. more power</a:t>
            </a:r>
            <a:endParaRPr lang="en-US" smtClean="0"/>
          </a:p>
          <a:p>
            <a:r>
              <a:rPr lang="en-US" b="1" smtClean="0"/>
              <a:t>Created labor boards, helped and regulated and gave insurance to banks, protected environment, gave people jobs, money, food and shelter.</a:t>
            </a:r>
            <a:endParaRPr lang="en-US" smtClean="0"/>
          </a:p>
          <a:p>
            <a:r>
              <a:rPr lang="en-US" b="1" smtClean="0"/>
              <a:t>New Deal gave government more control over public welfare starting programs such as Social Security.</a:t>
            </a:r>
            <a:endParaRPr lang="en-US" smtClean="0"/>
          </a:p>
          <a:p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Chapter 15 Section 3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/>
          <a:lstStyle/>
          <a:p>
            <a:r>
              <a:rPr lang="en-US" sz="3600"/>
              <a:t>Chapter 15 Sections 3, 4 and 5 Quiz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838200"/>
            <a:ext cx="4114800" cy="5287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200" b="1"/>
              <a:t>1.) Describe women’s wages in compared to men in the workplace?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They made more than men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They made the same as men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They made less than men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2.) Describe FDR’s commitment to Civil Rights?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He was very committed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His programs showed racism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He was not fully committed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3.) Describe what the New Deal did for African Americans?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Many programs discriminated against them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None of the programs discriminated against them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African Americans were firmly against the New Deal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4.) Why did most African Americans support FDR?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He was fully committed to civil rights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He did not allow New Deal programs to discriminate against them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They thought he was their best hope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5.) Name one group that received less benefits than the African Americans.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The Mexican Americans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European Immigrants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The Republicans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838200"/>
            <a:ext cx="4114800" cy="5287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200" b="1"/>
              <a:t>6.) What happened to workers wages because of FDR?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They stayed the same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They went up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They went down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7.) What groups made up the New Deal coalition?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All sorts of groups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Only native born Americans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Just the African Americans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8.) Who brought the New Deal coalition together?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Democrats 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Independents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Republicans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9.) Name one act that helped Labor Unions flourish.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Work Act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Wagner Act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New Deal Act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10.)  Name some things that helped lift the mood of people during the depression.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Radio 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Movies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Both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/>
          <a:lstStyle/>
          <a:p>
            <a:r>
              <a:rPr lang="en-US" sz="4000"/>
              <a:t>Chapter 15 Section 3-5 Quiz con’t.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90600"/>
            <a:ext cx="4114800" cy="51355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200" b="1"/>
              <a:t>11.)  What did FDR try to convince the people of in 1937?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The depression was still going and that deficit spending was still necessary</a:t>
            </a:r>
            <a:br>
              <a:rPr lang="en-US" sz="1200" b="1"/>
            </a:br>
            <a:r>
              <a:rPr lang="en-US" sz="1200" b="1"/>
              <a:t>b.)  That the depression never happened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The depression was over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12.)  Why did FDR scale back the New Deal?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He did not want to deficit spend anymore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He did not think he was going to get re-elected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He wanted to continue deficit spending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13.)  Who are the conservatives?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Republicans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Democrats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Independents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14.)  Who are the Liberals?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Republicans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Democrats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Independents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15.)  What party did FDR belong to?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Republicans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Democrats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Independents</a:t>
            </a:r>
            <a:r>
              <a:rPr lang="en-US" sz="1200"/>
              <a:t> 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990600"/>
            <a:ext cx="4114800" cy="51355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200" b="1"/>
              <a:t>16.)  Name one program that was created by the New Deal.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Medicaid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Medicare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Social Security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17.)  Name one thing the New Deal did for banks?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It gave them insurance through the FDIC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It closed all of them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It forced them to save peoples money instead of investing it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18.)  Name one thing the New Deal did.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It preserved the environment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It started Medicare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It eliminated welfare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19.)  Name one thing the New Deal did.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It gave people jobs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It eliminated welfare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It started Medicaid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20.)  What was the name of the program that built Jelsma Stadium and Squires Field?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PWA (Public Works Administration)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WPA (Works Project Administration)</a:t>
            </a:r>
          </a:p>
          <a:p>
            <a:pPr>
              <a:lnSpc>
                <a:spcPct val="80000"/>
              </a:lnSpc>
            </a:pPr>
            <a:r>
              <a:rPr lang="en-US" sz="1200" b="1"/>
              <a:t>c)   SSA   ( Social Security Administration)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</TotalTime>
  <Words>779</Words>
  <Application>Microsoft Office PowerPoint</Application>
  <PresentationFormat>On-screen Show (4:3)</PresentationFormat>
  <Paragraphs>126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7</vt:i4>
      </vt:variant>
    </vt:vector>
  </HeadingPairs>
  <TitlesOfParts>
    <vt:vector size="21" baseType="lpstr">
      <vt:lpstr>Lucida Sans Unicode</vt:lpstr>
      <vt:lpstr>Arial</vt:lpstr>
      <vt:lpstr>Wingdings 3</vt:lpstr>
      <vt:lpstr>Verdana</vt:lpstr>
      <vt:lpstr>Wingdings 2</vt:lpstr>
      <vt:lpstr>Calibri</vt:lpstr>
      <vt:lpstr>Concourse</vt:lpstr>
      <vt:lpstr>Concourse</vt:lpstr>
      <vt:lpstr>Concourse</vt:lpstr>
      <vt:lpstr>Concourse</vt:lpstr>
      <vt:lpstr>Concourse</vt:lpstr>
      <vt:lpstr>Concourse</vt:lpstr>
      <vt:lpstr>Concourse</vt:lpstr>
      <vt:lpstr>Default Design</vt:lpstr>
      <vt:lpstr>Slide 1</vt:lpstr>
      <vt:lpstr>Slide 2</vt:lpstr>
      <vt:lpstr>Slide 3</vt:lpstr>
      <vt:lpstr>Slide 4</vt:lpstr>
      <vt:lpstr>Slide 5</vt:lpstr>
      <vt:lpstr>Chapter 15 Sections 3, 4 and 5 Quiz</vt:lpstr>
      <vt:lpstr>Chapter 15 Section 3-5 Quiz con’t.</vt:lpstr>
    </vt:vector>
  </TitlesOfParts>
  <Company>Guthrie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15 Section 3</dc:title>
  <dc:creator>Casey Porter</dc:creator>
  <cp:lastModifiedBy>casey.porter</cp:lastModifiedBy>
  <cp:revision>2</cp:revision>
  <dcterms:created xsi:type="dcterms:W3CDTF">2012-01-17T18:47:41Z</dcterms:created>
  <dcterms:modified xsi:type="dcterms:W3CDTF">2012-02-15T13:37:07Z</dcterms:modified>
</cp:coreProperties>
</file>