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1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3" autoAdjust="0"/>
  </p:normalViewPr>
  <p:slideViewPr>
    <p:cSldViewPr>
      <p:cViewPr varScale="1">
        <p:scale>
          <a:sx n="66" d="100"/>
          <a:sy n="66" d="100"/>
        </p:scale>
        <p:origin x="-11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0F2D23-9AAC-4D8F-AB1D-FBCA4371725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FF73AB-79DF-44A0-8352-7EE5A0A58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7F7CF3-28A0-40FC-A2F1-AF6ECF0C97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39C346-C295-4807-B7DB-77C04EE7B9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ED5147-EE11-4387-A68D-C300F5A3D8B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82CCC3-5BD3-46A1-AB8E-C4CF6955A2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3094FB-DACD-46B1-8498-4F4E9003FF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608280-D0C9-4D0B-BDDC-D528ABFD3B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53E361-A7C7-42BC-B166-EC77A37574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E85ADA-5DA3-4BD2-B02D-61F8D7E9867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59D584-8526-4370-882D-D9F75E87C9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8D170A-4D7A-4A89-A616-43C2A87BD7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EF6F7E-9A1B-4989-BB20-6A2CC70F0B4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5CC27E-5CA9-4C8C-9731-1A88E15AD8A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F88280-D219-46FF-9C3C-9D8526CF7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5A14-2EA8-4E77-BEF3-BDCDA5366202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8334E-B935-4B44-A977-C9940CC96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C4D4-E323-4EFA-8A38-EE75FC18ADB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9ACC-3E2D-48AE-A2FF-546683960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570F5C-0E9F-4E56-B926-6770D0A602C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482F0-E580-430B-94FD-A54E61606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0E9F65-CA66-4428-BF6B-0EAEE25E0FBB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818FA-2177-425E-BEA1-B2EB9A0C5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980FE5-C934-4B1B-87E6-67F9FD198BB8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AA157-7338-471F-81C6-FAA8FB23D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7AA6A-A75C-4EF1-9CDD-A99B394C156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2E00-6AD3-40AD-9382-562FE31E5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66A8B5-4CBC-4210-95FB-45EEE72E77A1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E2F13-AAF1-44C3-967B-578655165F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EBE18A-6348-41D9-B376-355E420C30A9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E4A02-B62A-45FA-B5CC-83ED75033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E4A1B-8D7A-4250-8C5C-DA3178CCAF46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E5141-DFEA-4418-A785-695166429B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B1BDD9-CD8B-4C07-9C0D-1CB2A2F1473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047A7-A8D0-40E7-AE68-B02871B5CC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232F-16BB-4174-8A2D-E9A9E91C356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A72E4-D29D-424B-9B8C-520117EAE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DCDDCB-1606-40FC-8B0B-A5727DE162B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BE916-406A-462C-AF7D-5A27D0F0DF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9A32B2-52A8-4AF0-BB2B-1C289310FF16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6E5DC-C7CF-4B82-B586-17C36E540B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C6D94A-99AB-4C41-B7E7-D8225869985C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BC15F-2D0D-4D5C-BDD4-8A7CF7488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14D39B-61FD-49E8-BB16-C27882353E5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F41A68-4D9D-4D89-B2E5-08F71ECC6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9EEC4C-11C7-48FB-97AE-0DEADE994D41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8AD573-BB59-4684-95D5-90F7C18AD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EA44F4-4FAC-4026-8BDB-DFF6B0BCBC48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273EED-60B8-4B73-80C9-41B476A1D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5DDDE-18B8-41E0-8725-9B892AC9B87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E69BB-086C-482D-A48D-B46AA5775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1F00F4-F6A1-4081-A17E-DD74E031646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7E853E-1284-425A-A228-A6778B6A8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F43B-C58F-40FE-A48C-958951993A4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1B2A-B6FE-40B6-ABDD-DF759587B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6BA200-B588-474B-AECD-37ADD6ED4A4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42C5D3-DD74-414D-B75E-E18B4A404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0C42621-5364-4921-BEF4-3E38D803644B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96836C9-FE31-44E8-A56F-F8535E0CC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709" r:id="rId3"/>
    <p:sldLayoutId id="2147483710" r:id="rId4"/>
    <p:sldLayoutId id="2147483711" r:id="rId5"/>
    <p:sldLayoutId id="2147483695" r:id="rId6"/>
    <p:sldLayoutId id="2147483712" r:id="rId7"/>
    <p:sldLayoutId id="2147483694" r:id="rId8"/>
    <p:sldLayoutId id="2147483713" r:id="rId9"/>
    <p:sldLayoutId id="2147483693" r:id="rId10"/>
    <p:sldLayoutId id="21474836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3EA84D0-FD9A-494A-9F02-7A1744CBB14F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C28332-BAF0-4060-8F46-20F07A9AEE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CHAPTER 16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smtClean="0">
                <a:solidFill>
                  <a:srgbClr val="898989"/>
                </a:solidFill>
              </a:rPr>
              <a:t>WORLD WAR LOOMS </a:t>
            </a:r>
          </a:p>
          <a:p>
            <a:pPr>
              <a:spcBef>
                <a:spcPct val="0"/>
              </a:spcBef>
            </a:pPr>
            <a:r>
              <a:rPr lang="en-US" b="1" smtClean="0">
                <a:solidFill>
                  <a:srgbClr val="898989"/>
                </a:solidFill>
              </a:rPr>
              <a:t>1931 – 1941</a:t>
            </a:r>
            <a:endParaRPr lang="en-US" smtClean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</a:pPr>
            <a:endParaRPr 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Americans Cling to Isolationism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Americans become isolationist and FDR backs away from foreign policy</a:t>
            </a:r>
          </a:p>
          <a:p>
            <a:r>
              <a:rPr lang="en-US" sz="2800" b="1" smtClean="0"/>
              <a:t>1935, 1936, &amp; 1937 Neutrality Acts try to keep U.S. out of future wars</a:t>
            </a:r>
          </a:p>
          <a:p>
            <a:pPr lvl="1"/>
            <a:r>
              <a:rPr lang="en-US" sz="2800" b="1" smtClean="0"/>
              <a:t>outlaws arms sales and loans to nations at war</a:t>
            </a:r>
          </a:p>
          <a:p>
            <a:pPr lvl="1"/>
            <a:r>
              <a:rPr lang="en-US" sz="2800" b="1" smtClean="0"/>
              <a:t>ban arm sales and loans to nations undergoing a civil war</a:t>
            </a:r>
          </a:p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Neutrality Breaks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1937 Japan launches new attacks on China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FDR sends aid to China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b="1" dirty="0" smtClean="0"/>
              <a:t>1941 American Volunteer Group (AVG) aka Flying Tigers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b="1" dirty="0" smtClean="0"/>
              <a:t>100 pilots and crews volunteer to help the Chinese Air Force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1939 Neutrality Act included a Cash and Carry provision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b="1" dirty="0" smtClean="0"/>
              <a:t>Nations paid cash for weapons &amp; ship them on their own ships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182562"/>
          </a:xfrm>
        </p:spPr>
        <p:txBody>
          <a:bodyPr/>
          <a:lstStyle/>
          <a:p>
            <a:r>
              <a:rPr lang="en-US"/>
              <a:t>Chapter 16 Section 1 Quiz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4038600" cy="5211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What kind of leaders did post World War 1 bring?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Powerful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Mostly democratic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Weak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What is it called when a person is driven by a loyalty to one’s country above all else?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Capitalism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Nativism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Nationalism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What was happening to most democracies?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were failing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were dwindling in number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were doing very well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What type of government took over in Russia?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Communism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Democracy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Federalism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What happens to possession under a Communist government?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government owns most things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Individual ownership becomes very important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Business sector owns most things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685800"/>
            <a:ext cx="40386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What did Stalin do to people who did not agree with his communistic views?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 Killed them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He appreciated everybody’s view points to make his country better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were protected by their first amendment rights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What does it mean when a government is totalitarian?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people are ruled under democratic views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 government has complete control of its people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government is for the people and by the people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What is a belief that power should go to a few party leaders?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Democracy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Capitalist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Fascism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What happens in a Fascist society?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interest of the state outweighs the interest of the individual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 interest of the individual outweighs the interest of the state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Interest are equal between the state and individual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 What type of beliefs did German leader Adolph Hitler have?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Nazism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Federalism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Capitalism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16 Section 1 Quiz con’t.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11.)  What is nationalism?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a belief that your country is better than all others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a belief that all countries should be considered equal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a belief that your country is inferior 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12.)  What was the master race according to Nazism?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The white race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 African American race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 Native American race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13.)  Name one type of person that was picked out by the Nazi’s as being inferior?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Jews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Germans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Communists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14.)  Name one type of person that was picked out by the Nazi’s as being inferior?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German Americans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Native Americans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African Americans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15.)  What did most people in Hitler’s army have in common?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Hitler had given them great jobs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They were unemployed prior to entering his army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They were prominent citizens in society prior to joining his army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Failures of the World War I Peace Settlement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Treaty of Versailles cause anger &amp; resentment in Europe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Germany resents blame for the war, the loss of colonies &amp; border territories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Russia resents loss of lands used to create other nations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New democracies flounder under social and economic problems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Dictators rise, driven by nationalism and desire for more territory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41148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Characteristics of a Totalitarian State 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 rtlCol="0"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Dictatorship exerting control over all aspects of life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Strong, charismatic leader often at head of government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State control of the economy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Use of police, spies, &amp; terror to enforce the will of the state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Government control of the media and use of propaganda to indoctrinate citizens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Use of schools and youth organizations to speed ideology to children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Strict censorship of artists, intellectuals and political rivals with dissenting opinions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Joseph Stalin transforms the Soviet Union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/>
          <a:lstStyle/>
          <a:p>
            <a:r>
              <a:rPr lang="en-US" b="1" smtClean="0"/>
              <a:t>1924, Joseph Stalin takes over</a:t>
            </a:r>
          </a:p>
          <a:p>
            <a:pPr lvl="1"/>
            <a:r>
              <a:rPr lang="en-US" sz="2800" b="1" smtClean="0"/>
              <a:t>replaces private farms with collectives</a:t>
            </a:r>
          </a:p>
          <a:p>
            <a:pPr lvl="1"/>
            <a:r>
              <a:rPr lang="en-US" sz="2800" b="1" smtClean="0"/>
              <a:t>purges anyone who threatens his power; 8 to 13 million killed</a:t>
            </a:r>
          </a:p>
          <a:p>
            <a:pPr lvl="1"/>
            <a:r>
              <a:rPr lang="en-US" sz="2800" b="1" smtClean="0"/>
              <a:t>hurts the command in the Russian Army</a:t>
            </a:r>
          </a:p>
        </p:txBody>
      </p:sp>
      <p:pic>
        <p:nvPicPr>
          <p:cNvPr id="20483" name="Content Placeholder 4" descr="185px-Stalin1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76800" y="2286000"/>
            <a:ext cx="3200400" cy="38100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The Rise of Fascism in Italy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/>
          <a:lstStyle/>
          <a:p>
            <a:r>
              <a:rPr lang="en-US" b="1" smtClean="0"/>
              <a:t>He established the Fascist Party in 1921, known as the Black Shirts</a:t>
            </a:r>
          </a:p>
          <a:p>
            <a:r>
              <a:rPr lang="en-US" b="1" smtClean="0"/>
              <a:t>1922, the Italian king appointed him head of government</a:t>
            </a:r>
          </a:p>
          <a:p>
            <a:pPr lvl="1"/>
            <a:r>
              <a:rPr lang="en-US" sz="2800" b="1" smtClean="0"/>
              <a:t>Called himself Il Duce or “The Chief”</a:t>
            </a:r>
          </a:p>
          <a:p>
            <a:endParaRPr lang="en-US" smtClean="0"/>
          </a:p>
        </p:txBody>
      </p:sp>
      <p:pic>
        <p:nvPicPr>
          <p:cNvPr id="22531" name="Content Placeholder 4" descr="TASv3_240106I_th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46688" y="2605088"/>
            <a:ext cx="2857500" cy="28575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The Nazis Take Over Germany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/>
          <a:lstStyle/>
          <a:p>
            <a:r>
              <a:rPr lang="en-US" b="1" smtClean="0"/>
              <a:t>Adolf Hitler became the leader of National Socialist Workers’ Party in 1919</a:t>
            </a:r>
          </a:p>
          <a:p>
            <a:r>
              <a:rPr lang="en-US" b="1" smtClean="0"/>
              <a:t>While in prison, he wrote </a:t>
            </a:r>
            <a:r>
              <a:rPr lang="en-US" b="1" i="1" smtClean="0"/>
              <a:t>Mein Kampf</a:t>
            </a:r>
            <a:r>
              <a:rPr lang="en-US" b="1" smtClean="0"/>
              <a:t>, “My Struggle”</a:t>
            </a:r>
          </a:p>
          <a:p>
            <a:pPr lvl="1"/>
            <a:r>
              <a:rPr lang="en-US" sz="2800" b="1" smtClean="0"/>
              <a:t>basic beliefs of Nazism, based on extreme nationalism and racism</a:t>
            </a:r>
          </a:p>
        </p:txBody>
      </p:sp>
      <p:pic>
        <p:nvPicPr>
          <p:cNvPr id="24579" name="Content Placeholder 4" descr="TASv3_24CO01I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81575" y="1770063"/>
            <a:ext cx="3387725" cy="452596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Adolf Hitler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By 1932, 6 million unemployed; many men join Hitler’s private army (Brown Shirts)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Nazis become the strongest political party in Germany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b="1" dirty="0" smtClean="0"/>
              <a:t>Hitler named chancellor (Prime Minister) in 1933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He dismantles the democratic Weimar Republic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b="1" dirty="0" smtClean="0"/>
              <a:t>Established the Third Reich, Third German Empire (Thousand Year Reich)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Militarists Gain Control in Japan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 rtlCol="0"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 smtClean="0"/>
              <a:t>1931, Nationalist military leaders seize Manchuria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 smtClean="0"/>
              <a:t>League of Nations condemns action; Japan quits the League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 smtClean="0"/>
              <a:t>Militarists take control of Japanese government</a:t>
            </a:r>
          </a:p>
          <a:p>
            <a:pPr marL="740664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1941, General </a:t>
            </a:r>
            <a:r>
              <a:rPr lang="en-US" sz="3200" b="1" dirty="0" err="1" smtClean="0"/>
              <a:t>Tojo</a:t>
            </a:r>
            <a:r>
              <a:rPr lang="en-US" sz="3200" b="1" dirty="0" smtClean="0"/>
              <a:t> becomes prime minister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8675" name="Content Placeholder 4" descr="173px-Tojo2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576888" y="2452688"/>
            <a:ext cx="2197100" cy="31623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Aggression in Europe and Africa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smtClean="0"/>
              <a:t>1933, Hitler quits League; 1935 he begins a military buildup</a:t>
            </a:r>
          </a:p>
          <a:p>
            <a:r>
              <a:rPr lang="en-US" sz="3200" b="1" smtClean="0"/>
              <a:t>1936, Hitler sends troops into Rhineland, League does nothing to stop him</a:t>
            </a:r>
          </a:p>
          <a:p>
            <a:r>
              <a:rPr lang="en-US" sz="3200" b="1" smtClean="0"/>
              <a:t>1935, League fails to stop Mussolini’s invasion of Ethiopia</a:t>
            </a:r>
          </a:p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96</TotalTime>
  <Words>879</Words>
  <Application>Microsoft Office PowerPoint</Application>
  <PresentationFormat>On-screen Show (4:3)</PresentationFormat>
  <Paragraphs>142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Corbel</vt:lpstr>
      <vt:lpstr>Arial</vt:lpstr>
      <vt:lpstr>Consolas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Metro</vt:lpstr>
      <vt:lpstr>Metro</vt:lpstr>
      <vt:lpstr>Default Design</vt:lpstr>
      <vt:lpstr>Slide 1</vt:lpstr>
      <vt:lpstr>Failures of the World War I Peace Settlement</vt:lpstr>
      <vt:lpstr>Characteristics of a Totalitarian State </vt:lpstr>
      <vt:lpstr>Joseph Stalin transforms the Soviet Union</vt:lpstr>
      <vt:lpstr>The Rise of Fascism in Italy</vt:lpstr>
      <vt:lpstr>The Nazis Take Over Germany</vt:lpstr>
      <vt:lpstr>Adolf Hitler</vt:lpstr>
      <vt:lpstr>Militarists Gain Control in Japan</vt:lpstr>
      <vt:lpstr>Aggression in Europe and Africa</vt:lpstr>
      <vt:lpstr>Americans Cling to Isolationism</vt:lpstr>
      <vt:lpstr>Neutrality Breaks Down</vt:lpstr>
      <vt:lpstr>Chapter 16 Section 1 Quiz</vt:lpstr>
      <vt:lpstr>Chapter 16 Section 1 Quiz con’t.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</dc:title>
  <dc:creator>Casey Porter</dc:creator>
  <cp:lastModifiedBy>casey.porter</cp:lastModifiedBy>
  <cp:revision>9</cp:revision>
  <dcterms:created xsi:type="dcterms:W3CDTF">2012-01-18T13:18:35Z</dcterms:created>
  <dcterms:modified xsi:type="dcterms:W3CDTF">2012-02-15T13:42:23Z</dcterms:modified>
</cp:coreProperties>
</file>