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3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3" autoAdjust="0"/>
  </p:normalViewPr>
  <p:slideViewPr>
    <p:cSldViewPr>
      <p:cViewPr varScale="1">
        <p:scale>
          <a:sx n="66" d="100"/>
          <a:sy n="66" d="100"/>
        </p:scale>
        <p:origin x="-11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B892FE-BCE4-4208-AACB-6C1F2A7912C4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DBD66E-815F-470B-914D-EA184B8DE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C8DE8-4C32-45B3-8D58-7B84820729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D6050C-FA7E-4D69-A7BA-D8F35C2937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C02D95-0451-42D8-893D-DF4C72EDFF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01929-DCB9-4D82-8F73-C920235CCA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A3AB0-D350-4ABF-8D95-A410E30041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C5FC2-2404-4EE2-94A3-A84D2C1836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EC4E7D-37B4-4FBC-A578-84F70C3D52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15C29-6E0D-4A6A-9452-E28289F4D6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AB985-6829-468F-BC86-697814A285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AF94C-B67E-4EBD-8949-A7C5066D67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F4F0D2-848B-49EA-A431-A68E140E03BF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7F07E6-13EE-4D99-A7E1-A1BDD719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81711-12EF-4634-AF95-B72793E82025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F14B8-E524-422A-B337-67877905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02053-21F9-4607-8AF7-7EC6F95A64CC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AC30E-C71C-4189-A4CC-8ED5109B18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971D1-67BE-49F4-9163-39E5536CAFD5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35EE6-11A2-4330-B456-4E4CF889F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60D18-002E-45A3-997A-FC2379AB70FB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08642-661D-4244-8702-60C68AFEE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5AB32-5645-41D7-AB55-08B097791962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81A5-ADAB-48F2-862B-E497885C4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95946-CED6-475F-AFE7-A5E9FEC42A08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7D336-6B6D-471D-8359-DCA036FAD5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7E050-8DD2-4C20-8205-C66E91D5550E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EAE1A-2D31-494D-82FB-3CE336D674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3659B9-0AE2-4205-BF38-D552B0C1B80D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6EF9-EE22-4E19-B08F-1088DD167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E03F8-A4C9-4072-9084-C8DBB8EAC0A4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B355A-A626-4B7E-9FC2-2F88FC433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879F57-0FA7-45E3-8750-9E18C7B3D6A5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3E995-6C30-45BA-B5BD-09328ED43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0FEC-BE43-40D6-AEE1-9A0B4093C590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2196-5995-45B7-B91B-5AE03C009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525A5-1CB8-4F41-B473-B69A49163234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511D5-FC7E-472C-ABAC-65E5E276D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35088-57BB-4BEB-86F1-F6A8E1F659EF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6E40-E7FA-4712-846A-AA8443002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E894-B79B-4DFE-85D9-62E88DD38736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A15C-6A97-47D3-8B95-4BE6FBE5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1B7C-4AB5-4884-B5AA-1B0BC6CE0A7B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C390-6B84-42D9-ABC7-0D3AD74C8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D2AA-2798-4B85-A1C6-5F218810F784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EA52-9A16-4EB5-9788-E5E8C0E62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5ADE-F225-48A8-BD80-5159E96CF903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699B-107E-48D1-B69E-917856F43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A2B9-0D54-4AE3-BF90-ABE64E6C1098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462E-3130-4CD6-BBD8-94D7930F9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9AFCA-C1DA-499F-A734-3B510DAAB619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6024-B372-4514-89B4-BAFCE3CC9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AB7F-CD68-49D0-B22E-A8AEB6798933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7F8A-E719-49F2-8514-1A3E9ED5F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8EA13D6-7D5C-40FE-A839-AC6AEF744355}" type="datetimeFigureOut">
              <a:rPr lang="en-US"/>
              <a:pPr>
                <a:defRPr/>
              </a:pPr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4C3882-6DF7-4ABD-9C53-2CAD3474D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694" r:id="rId6"/>
    <p:sldLayoutId id="2147483695" r:id="rId7"/>
    <p:sldLayoutId id="2147483696" r:id="rId8"/>
    <p:sldLayoutId id="2147483713" r:id="rId9"/>
    <p:sldLayoutId id="214748371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16BBBD-36AD-4131-BE6F-CE6CF015AD6E}" type="datetimeFigureOut">
              <a:rPr lang="en-US"/>
              <a:pPr/>
              <a:t>2/15/2012</a:t>
            </a:fld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150CE-B345-4D6F-AD97-B6E7A92E45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CHAPTER 17</a:t>
            </a:r>
            <a:br>
              <a:rPr lang="en-US" smtClean="0"/>
            </a:br>
            <a:r>
              <a:rPr lang="en-US" smtClean="0"/>
              <a:t>WAR IN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THE UNITED STATES in 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WORLD </a:t>
            </a:r>
            <a:r>
              <a:rPr lang="en-US" b="1" dirty="0"/>
              <a:t>WAR II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1941 – 1945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100"/>
              <a:t>The Industrial Response cont.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r>
              <a:rPr lang="en-US"/>
              <a:t>Shipyards and factories produce arms rapidly</a:t>
            </a:r>
          </a:p>
          <a:p>
            <a:pPr lvl="1"/>
            <a:r>
              <a:rPr lang="en-US" sz="2600"/>
              <a:t>people work 24 hrs, 7 days a week</a:t>
            </a:r>
          </a:p>
          <a:p>
            <a:pPr lvl="1"/>
            <a:r>
              <a:rPr lang="en-US" sz="2600"/>
              <a:t>Liberty ships could be built in 4 days</a:t>
            </a:r>
          </a:p>
          <a:p>
            <a:endParaRPr lang="en-US"/>
          </a:p>
        </p:txBody>
      </p:sp>
      <p:pic>
        <p:nvPicPr>
          <p:cNvPr id="31747" name="Content Placeholder 6" descr="TASv3_250106I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56200" y="2239963"/>
            <a:ext cx="278130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Economic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39963"/>
            <a:ext cx="3803650" cy="3876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Office of Price Administration (OPA) freezes prices and fights inflation</a:t>
            </a:r>
          </a:p>
          <a:p>
            <a:pPr>
              <a:lnSpc>
                <a:spcPct val="90000"/>
              </a:lnSpc>
            </a:pPr>
            <a:r>
              <a:rPr lang="en-US" sz="3100"/>
              <a:t>War Production Board (WPB) says which companies will convert to war production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allocates raw materials, (steel, oil, rubber)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organizes collections of recyclable materials</a:t>
            </a:r>
          </a:p>
          <a:p>
            <a:pPr>
              <a:lnSpc>
                <a:spcPct val="90000"/>
              </a:lnSpc>
            </a:pPr>
            <a:endParaRPr lang="en-US" sz="3100"/>
          </a:p>
          <a:p>
            <a:pPr>
              <a:lnSpc>
                <a:spcPct val="90000"/>
              </a:lnSpc>
            </a:pPr>
            <a:endParaRPr lang="en-US" sz="3100"/>
          </a:p>
        </p:txBody>
      </p:sp>
      <p:pic>
        <p:nvPicPr>
          <p:cNvPr id="33795" name="Content Placeholder 4" descr="TASv3_250108I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1763" y="2239963"/>
            <a:ext cx="2670175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334962"/>
          </a:xfrm>
        </p:spPr>
        <p:txBody>
          <a:bodyPr/>
          <a:lstStyle/>
          <a:p>
            <a:r>
              <a:rPr lang="en-US" sz="4000"/>
              <a:t>Chapter 17 Section 1 Quiz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5463" y="836613"/>
            <a:ext cx="3970337" cy="5289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1.) What port did Japan attack?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Hiroshima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Port of Boston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Pearl Harbor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2.) What did Japan think America would do after they bombed Pearl Harbor?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They thought America would back down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They thought America would fight back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They thought America would be forced to remain neutral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3.) What were young Americans attitudes like towards the military?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They were eager to join the military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They were indifferent to joining the military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They were not eager to join the military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4.) How long was basic training?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1 month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1 year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8 weeks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5.) What corp. allowed women to serve in the military?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Women’s Military Rights corp.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Women’s Auxiliary corp.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Civilian Conservation Corp.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990600"/>
            <a:ext cx="4114800" cy="5135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6.) What types of duties were women assigned?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Combat duties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Upper management duties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Non-Combat duties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7.) What were minority’s views of the war?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They felt the need to fight to earn their citizenship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They did not feel like it was their war and did not want to figh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They did not have feelings towards the war either way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8.) What happened to automobile plants?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They began to shut down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They started making planes, tanks and boats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They continued making and selling more domestic vehicles than ever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9.) What were many factories converted to?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Basic training quarters for military people to live in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Homeless shelters for war veterans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War production plants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10.) How many workers worked in war production plants?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18 Million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18,000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A little over a thousand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sz="4000"/>
              <a:t>Chapter 17 Section 1 Quiz 1 Con’t.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11.) Name one thing that World War II did for women?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It gave them more opportunities at work in factories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It sent them into combat for the first time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It sent women to the front line for the first time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12.) What percentage of men’s wages did women get?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60%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80%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100%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13.) How many minorities worked in factories during World War II?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More than 2 million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Less than 1 million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Around 100,000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14.) Before World War II, what percentage of factories refused to hire African</a:t>
            </a:r>
          </a:p>
          <a:p>
            <a:pPr>
              <a:lnSpc>
                <a:spcPct val="80000"/>
              </a:lnSpc>
            </a:pPr>
            <a:r>
              <a:rPr lang="en-US" sz="1200" b="1"/>
              <a:t>Americans?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50%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85%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100%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15.) What did the OSRD bring to the war?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Scientific discoveries that helped America win the war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Food rationing based on science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Psychological counseling for the women who were on the front line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16.) Name one big OSRD invention that helped America in World War II?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Telescopes and Satellites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Mass media techniques of getting information back to American public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Radar and Sonar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17.) Name one big OSRD invention that helped America in World War II?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Atomic Bomb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Telescopes and Satellites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Better uniforms for the troops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18.) What medicinal invention by the OSRD saved many lives in World War II?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Aspirin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Penicillin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Cold Medicine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19.) What was Pres. Roosevelt worried might happen to the American Economy?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Inflation due to their being more war time demand than supply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Lack of money for the war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We would run out of resources for the Military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20.) What office was created to fight off inflation?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Office of Inflation prices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Food and Drug Administration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Office of Price Administration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Chapter 17 Section 1 Quiz con’t.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 b="1"/>
              <a:t>21.) What project was founded to research the atomic bomb?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The Philadelphia Project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The Holocaust Project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The Manhattan Project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22.) What Board was created to ensure that the military had all the supplies it needed?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Military Supplies Board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The Food and Drug Administration Board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War Production Board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23.) What was one thing the WPB asked of U.S. Citizens?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That they rationed food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That they join the military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That they ration their use of water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24.) What was one thing the WPB asked of U.S. Citizens?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That they rationed gas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That they join the military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That they ration their spending</a:t>
            </a:r>
          </a:p>
          <a:p>
            <a:pPr>
              <a:lnSpc>
                <a:spcPct val="80000"/>
              </a:lnSpc>
            </a:pPr>
            <a:endParaRPr lang="en-US" sz="1200" b="1"/>
          </a:p>
          <a:p>
            <a:pPr>
              <a:lnSpc>
                <a:spcPct val="80000"/>
              </a:lnSpc>
            </a:pPr>
            <a:r>
              <a:rPr lang="en-US" sz="1200" b="1"/>
              <a:t>25.) What was the market called when people bought good illegally?</a:t>
            </a:r>
          </a:p>
          <a:p>
            <a:pPr>
              <a:lnSpc>
                <a:spcPct val="80000"/>
              </a:lnSpc>
            </a:pPr>
            <a:r>
              <a:rPr lang="en-US" sz="1200" b="1"/>
              <a:t>a.) The Black Market</a:t>
            </a:r>
          </a:p>
          <a:p>
            <a:pPr>
              <a:lnSpc>
                <a:spcPct val="80000"/>
              </a:lnSpc>
            </a:pPr>
            <a:r>
              <a:rPr lang="en-US" sz="1200" b="1"/>
              <a:t>b.) The Stock Market</a:t>
            </a:r>
          </a:p>
          <a:p>
            <a:pPr>
              <a:lnSpc>
                <a:spcPct val="80000"/>
              </a:lnSpc>
            </a:pPr>
            <a:r>
              <a:rPr lang="en-US" sz="1200" b="1"/>
              <a:t>c.) The Stolen and Illegal Market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Pearl Harbor, 5 million men volunteer for military service</a:t>
            </a:r>
          </a:p>
          <a:p>
            <a:pPr eaLnBrk="1" hangingPunct="1"/>
            <a:r>
              <a:rPr lang="en-US" smtClean="0"/>
              <a:t>10 million more drafted to meet needs of a two-front war</a:t>
            </a:r>
          </a:p>
          <a:p>
            <a:pPr eaLnBrk="1" hangingPunct="1"/>
            <a:r>
              <a:rPr lang="en-US" smtClean="0"/>
              <a:t>1942, Gen. George Marshall, Army Chief of Staff, calls for a women’s corp.</a:t>
            </a:r>
          </a:p>
          <a:p>
            <a:pPr lvl="1" eaLnBrk="1" hangingPunct="1"/>
            <a:r>
              <a:rPr lang="en-US" smtClean="0"/>
              <a:t>Women in noncombat positions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Mobilizing for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Mobilizing for Defense</a:t>
            </a:r>
          </a:p>
        </p:txBody>
      </p:sp>
      <p:pic>
        <p:nvPicPr>
          <p:cNvPr id="18434" name="Picture 2" descr="13-412-ima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3810000" cy="4525963"/>
          </a:xfrm>
        </p:spPr>
      </p:pic>
      <p:pic>
        <p:nvPicPr>
          <p:cNvPr id="18435" name="Picture 5" descr="13-413-imag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9788" y="1998663"/>
            <a:ext cx="4040187" cy="3708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100"/>
              <a:t>Mobilizing for Defense cont.</a:t>
            </a:r>
          </a:p>
        </p:txBody>
      </p:sp>
      <p:sp>
        <p:nvSpPr>
          <p:cNvPr id="1945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r>
              <a:rPr lang="en-US"/>
              <a:t>May 15, Women’s Auxiliary Army Corps (WAAC) is started</a:t>
            </a:r>
          </a:p>
          <a:p>
            <a:r>
              <a:rPr lang="en-US"/>
              <a:t>WAVES for the Navy</a:t>
            </a:r>
          </a:p>
          <a:p>
            <a:pPr lvl="1"/>
            <a:r>
              <a:rPr lang="en-US" sz="2600"/>
              <a:t>13,000 women applied on the first day</a:t>
            </a:r>
          </a:p>
          <a:p>
            <a:pPr lvl="1"/>
            <a:r>
              <a:rPr lang="en-US" sz="2600"/>
              <a:t>250,000 women will serve during the war</a:t>
            </a:r>
          </a:p>
          <a:p>
            <a:endParaRPr lang="en-US"/>
          </a:p>
        </p:txBody>
      </p:sp>
      <p:pic>
        <p:nvPicPr>
          <p:cNvPr id="19459" name="Content Placeholder 6" descr="TASv3_250104I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16525" y="2239963"/>
            <a:ext cx="2660650" cy="387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300,000 Mexican Americans join the armed forces</a:t>
            </a:r>
          </a:p>
          <a:p>
            <a:pPr eaLnBrk="1" hangingPunct="1"/>
            <a:r>
              <a:rPr lang="en-US" smtClean="0"/>
              <a:t>1 million African American serve; they live and work in segregated units</a:t>
            </a:r>
          </a:p>
          <a:p>
            <a:pPr eaLnBrk="1" hangingPunct="1"/>
            <a:r>
              <a:rPr lang="en-US" smtClean="0"/>
              <a:t>13,000 Chinese Americans and 33,000 Japanese Americans serve</a:t>
            </a:r>
          </a:p>
          <a:p>
            <a:pPr eaLnBrk="1" hangingPunct="1"/>
            <a:r>
              <a:rPr lang="en-US" smtClean="0"/>
              <a:t>25,000 Native Americans enlist (800 were women)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Dramatic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Dramatic Contributions</a:t>
            </a:r>
          </a:p>
        </p:txBody>
      </p:sp>
      <p:pic>
        <p:nvPicPr>
          <p:cNvPr id="23554" name="Content Placeholder 6" descr="african-americans-wwii-00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447800"/>
            <a:ext cx="3810000" cy="4724400"/>
          </a:xfrm>
        </p:spPr>
      </p:pic>
      <p:pic>
        <p:nvPicPr>
          <p:cNvPr id="23555" name="Content Placeholder 7" descr="african-americans-wwii-047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2362200"/>
            <a:ext cx="4114800" cy="3290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Dramatic Contributions</a:t>
            </a:r>
          </a:p>
        </p:txBody>
      </p:sp>
      <p:pic>
        <p:nvPicPr>
          <p:cNvPr id="25602" name="Content Placeholder 4" descr="african-americans-wwii-141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676400"/>
            <a:ext cx="3581400" cy="4419600"/>
          </a:xfrm>
        </p:spPr>
      </p:pic>
      <p:pic>
        <p:nvPicPr>
          <p:cNvPr id="25603" name="Content Placeholder 5" descr="african-americans-wwii-145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590800"/>
            <a:ext cx="3962400" cy="3162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1942, The last car rolled off the assembly line</a:t>
            </a:r>
          </a:p>
          <a:p>
            <a:pPr eaLnBrk="1" hangingPunct="1"/>
            <a:r>
              <a:rPr lang="en-US" smtClean="0"/>
              <a:t>Factories were converted from civilian to war production</a:t>
            </a:r>
          </a:p>
          <a:p>
            <a:pPr eaLnBrk="1" hangingPunct="1"/>
            <a:r>
              <a:rPr lang="en-US" smtClean="0"/>
              <a:t>Defense planets expanded, new ones built</a:t>
            </a:r>
          </a:p>
          <a:p>
            <a:pPr lvl="1" eaLnBrk="1" hangingPunct="1"/>
            <a:r>
              <a:rPr lang="en-US" smtClean="0"/>
              <a:t>jeeps were built in downtown OKC</a:t>
            </a:r>
          </a:p>
          <a:p>
            <a:pPr lvl="1" eaLnBrk="1" hangingPunct="1"/>
            <a:r>
              <a:rPr lang="en-US" smtClean="0"/>
              <a:t>planes, bombers, were built at Tinker AFB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Industrial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4" descr="TASv3_250426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97075" y="2247900"/>
            <a:ext cx="5149850" cy="3878263"/>
          </a:xfrm>
        </p:spPr>
      </p:pic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Industrial Response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</TotalTime>
  <Words>940</Words>
  <Application>Microsoft Office PowerPoint</Application>
  <PresentationFormat>On-screen Show (4:3)</PresentationFormat>
  <Paragraphs>171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Book Antiqua</vt:lpstr>
      <vt:lpstr>Wingdings</vt:lpstr>
      <vt:lpstr>Calibri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Hardcover</vt:lpstr>
      <vt:lpstr>Default Design</vt:lpstr>
      <vt:lpstr>Slide 1</vt:lpstr>
      <vt:lpstr>Mobilizing for Defense</vt:lpstr>
      <vt:lpstr>Mobilizing for Defense</vt:lpstr>
      <vt:lpstr>Mobilizing for Defense cont.</vt:lpstr>
      <vt:lpstr>Dramatic Contributions</vt:lpstr>
      <vt:lpstr>Dramatic Contributions</vt:lpstr>
      <vt:lpstr>Dramatic Contributions</vt:lpstr>
      <vt:lpstr>The Industrial Response</vt:lpstr>
      <vt:lpstr>The Industrial Response</vt:lpstr>
      <vt:lpstr>The Industrial Response cont.</vt:lpstr>
      <vt:lpstr>Economic Controls</vt:lpstr>
      <vt:lpstr>Chapter 17 Section 1 Quiz</vt:lpstr>
      <vt:lpstr>Chapter 17 Section 1 Quiz 1 Con’t.</vt:lpstr>
      <vt:lpstr>Chapter 17 Section 1 Quiz con’t.</vt:lpstr>
    </vt:vector>
  </TitlesOfParts>
  <Company>Guthrie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WAR IN EUROPE</dc:title>
  <dc:creator>Casey Porter</dc:creator>
  <cp:lastModifiedBy>casey.porter</cp:lastModifiedBy>
  <cp:revision>5</cp:revision>
  <dcterms:created xsi:type="dcterms:W3CDTF">2012-01-18T17:12:28Z</dcterms:created>
  <dcterms:modified xsi:type="dcterms:W3CDTF">2012-02-15T14:31:34Z</dcterms:modified>
</cp:coreProperties>
</file>