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BB27-92A2-40EA-AA90-1C23F7FB72DD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EE2D-BB91-4DA6-8175-40F092244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C4574-6BF2-4616-B154-9EC09CA7E297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A6943-3026-44D2-9B6B-5284EF6C3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7DAD8-65E6-46FB-9A0E-827203ACB3D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2FB99-4A29-4ECE-A79F-E9F578627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3BB61C-F2F4-4570-A2FC-D132DCE6BC7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B23CC-F78F-4D71-B5DD-7E82625C1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33684-CF87-4A73-BB61-3274BBDBCA2C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1D879-E169-4DAC-BE34-58CCFCC96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0B08C2-3420-494D-BD61-5C9634321761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0718-4847-4EB3-B646-9ACDD7D247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A133E-2F52-4426-88E2-B67B84401A56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1B690-32AE-4807-BD26-2E81FF602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C7F3F9-1AA2-4D08-B3BA-FEF8A53FBF9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77D3E-B497-4BD3-9C97-8CDC8FA318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E7D73B-ADAD-46A4-BA78-7DBE4427BA3F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12291-DA37-438A-AD02-64C72F85B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6F5688-260A-47F5-8F94-05DEFCCFCF2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71C50-2078-439E-84B4-7A4EAA75A4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3199-0814-4D11-A917-5593CB8AB743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343C0-7DA2-45BA-8C80-EF8C747FC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7E6BA-F725-45A8-8275-521F3EAA02B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7F1CA-57ED-4FEA-BB6F-A2FDFBA6D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B0FFA7-08AF-45C3-B5D2-0539B3655C3B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AECC9-E247-4894-9930-05F2DAEDA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AC4BCD-208F-43F8-91FF-75D18FEFB9A0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5989B-0F69-4221-82D1-3E4B42CF8C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278C96-197F-4F1D-8EAA-1CDE58A55FA4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728D9-797D-4897-B229-D4649F8C7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13C75-6138-4512-8982-CF25A92DA98E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8B06C-46FD-4CD6-8A47-6FFFB1184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A7590-C4B5-45F4-94BC-E76A0AE03994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4629-D111-4951-9D61-FD5F00C3E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E1E39-67B7-47A4-9B8B-A5F105079594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F7FCA-CEFC-4AEF-85B6-9E2BE839D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B3BAE-A960-4D38-AB8A-C272BC64AF7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C5513-26FD-43F3-A264-97293C33A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1D5B4-D8FA-4452-A5AA-AB8A90426622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5C9F-33B2-46E7-9035-4B880C4A9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B9F1A-8B74-4130-90C3-04F5F963E4F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4377C-FBD4-403D-99AE-D8E6078F8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F19E3-8780-40A8-A880-8739697DA60D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19D99-54C1-4C89-9B0E-AC3C38E9D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CC6F3003-26F0-4F64-B576-40EA90F75398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9B4FB80-B657-4AF8-8754-34EC768A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61FD1F47-3F85-49B0-AE3E-B89F152D6E5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252A26C-CC8C-47D2-BCC1-691F796AEE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3314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Post-World War II baby boom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As is often the case after a major war, the end of World War II brought a baby boom to many countries, notably those in Europe, Asia, North America, and Australia.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There is some disagreement as to the precise beginning and ending dates of the post-war baby boom, but it is most often agreed to begin in the years immediately after the war, ending more than a decade later; birth rates in the United States started to decline in 1957.</a:t>
            </a:r>
          </a:p>
          <a:p>
            <a:pPr eaLnBrk="1" hangingPunct="1">
              <a:lnSpc>
                <a:spcPct val="80000"/>
              </a:lnSpc>
            </a:pPr>
            <a:endParaRPr lang="en-US" sz="2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en-US" sz="4000"/>
              <a:t>Chapter 19 Section 1 Quiz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4114800" cy="5211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Name one thing that happened after World War II?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Russia became an ally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Americas went into the Great Depression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Baby Boom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When did World War II end?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1965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1914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1945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How old are baby boomers today?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In their 60’s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In their 40’s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In their 80’s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What happened to the U.S. economy after the war?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Economy Grew until the 70’s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The Economy Stalled until the 70’s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Economy fell into a depression until the 70’s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Approximately how many babies were born during the Baby boom?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76,000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76 Million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176 Million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14400"/>
            <a:ext cx="4114800" cy="5211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When is the most accepted beginning date for the Baby Boom?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1946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1966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1956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At what age did Americans start marrying after WWII?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At the same ages as before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At a later age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At a younger age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At what period in young peoples live did it become common to get married?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After graduating High School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Before graduating High School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The age of people getting married stayed the same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What happened to family size during the Baby Boom?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It stayed the same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Families became smaller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Families become larger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What was a common stereotype of women?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Women were going to college to get their M.R.S. degree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Women were going to college to be prepared for the work force after graduation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Women had shown that they were great front line warriors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In May 1951, Sylvia Porter, a columnist for the New York Post, used the term "boom" to refer to the phenomenon of increased births in post war America. She wrote: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There are an estimated 78.2 million Americans who were born during this demographic boom in births.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 Many experts now believe that two distinct generations were born during this baby boom; the older generation is usually called the Baby Boom Generation and the younger generation is usually called Generation Jones.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Baby Boomers are now middle age and entering senior years. In the economy, many are now retiring and leaving the labor force.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Causes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Before the Baby Boom, there was a period of approximately 20 years in which having children was difficult because of the effects of the Great Depression and World War II.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Baby Boom reflected the sudden removal of economic and social restraints that kept people from starting families.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While austerity and restraint were the norms during the stress of the war years, after the war, couples reunited and returned to traditional roles.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Returning (mostly male) soldiers re-entered the workforce; many women left wartime work to concentrate on child-bearing and child-rearing.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Marriage became again a cultural and career norm for most women, and the result was an increase in the birth rate.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The boom continued in the economic glow of the fifties, but dampened its rate as the recession of 1958 sloughed into the following recovery.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One theory about the end of the baby boom is that it fizzled out as the biological capacity of boomer parents took its course.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The advent of the birth control pill in 1960 in the U.S. also contributed to the slowing birth rate, as previous contraceptive methods were less popular or reliable.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In the United States alone, approximately 78 million babies were born between those years.</a:t>
            </a:r>
          </a:p>
          <a:p>
            <a:pPr eaLnBrk="1" hangingPunct="1"/>
            <a:r>
              <a:rPr lang="en-US" sz="2600" smtClean="0"/>
              <a:t>By the end of the 1940s, about 32 million babies had been born, compared with 24 million in the 1930s. </a:t>
            </a:r>
          </a:p>
          <a:p>
            <a:pPr eaLnBrk="1" hangingPunct="1"/>
            <a:r>
              <a:rPr lang="en-US" sz="2600" smtClean="0"/>
              <a:t>In 1954, annual births first topped four million and did not drop below that figure until 1965, when four out of ten Americans were under the age of twenty.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During the war unemployment ended and the economy greatly expanded; afterwards the country experienced vigorous economic growth until the 1970s. </a:t>
            </a:r>
          </a:p>
          <a:p>
            <a:pPr eaLnBrk="1" hangingPunct="1"/>
            <a:r>
              <a:rPr lang="en-US" smtClean="0"/>
              <a:t>The G.I. Bill enabled record numbers of people to finish high school and attend college. </a:t>
            </a:r>
          </a:p>
          <a:p>
            <a:pPr eaLnBrk="1" hangingPunct="1"/>
            <a:r>
              <a:rPr lang="en-US" smtClean="0"/>
              <a:t>This led to an increase in stock of skills and yielded higher incomes to families.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The exact beginning and end of the baby boom can be debated.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In the United States, demographers usually use 1946 to 1964, although the U.S. birthrate began to shoot up in 1941 and to decline after 1957.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 By 1948 the US population increase was back to the pre-Depression increase rate of about 1.5% per year.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The five percent "baby boom" increase of 1946 and the trickle into 1947 barely impacted the US population growth rate between 1900 and 2004.</a:t>
            </a:r>
          </a:p>
          <a:p>
            <a:pPr eaLnBrk="1" hangingPunct="1">
              <a:lnSpc>
                <a:spcPct val="80000"/>
              </a:lnSpc>
            </a:pPr>
            <a:endParaRPr lang="en-US" sz="2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Marriage rates rose sharply in the 1940s and reached all time highs.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After WWII Americans began to marry at a younger age,.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The average age of a person at their first marriage dropped to 22.5 years for males and 20.1 for females, down from 24.3 for males and 21.5 for females in 1940.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Getting married immediately after high school was becoming commonplace and women were increasingly under tremendous pressure to marry by the age of 20.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 A common stereotype stated that women were going to college to earn their M.R.S. (Mrs.) degree.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Chapter 19 Section 1 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Family size-Family size increased sharply throughout the baby boom.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The average woman bore 3.09 children in 1950 which increased to 3.65 children per family in 1960, but the peak was in 1957, when the figure stood at 3.77.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Most couples became pregnant with their first child within 7 months of their wedding; between 1940 to 1960, the number of families with three children doubled and the number of families having a fourth child quadrupled.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11</TotalTime>
  <Words>1032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Verdana</vt:lpstr>
      <vt:lpstr>Arial</vt:lpstr>
      <vt:lpstr>Garamond</vt:lpstr>
      <vt:lpstr>Wingdings</vt:lpstr>
      <vt:lpstr>Calibri</vt:lpstr>
      <vt:lpstr>Times New Roman</vt:lpstr>
      <vt:lpstr>Level</vt:lpstr>
      <vt:lpstr>Level</vt:lpstr>
      <vt:lpstr>Default Design</vt:lpstr>
      <vt:lpstr>Chapter 19 Section 1</vt:lpstr>
      <vt:lpstr>Chapter 19 Section 1</vt:lpstr>
      <vt:lpstr>Chapter 19 Section 1</vt:lpstr>
      <vt:lpstr>Chapter 19 Section 1</vt:lpstr>
      <vt:lpstr>Chapter 19 Section 1</vt:lpstr>
      <vt:lpstr>Chapter 19 Section 1</vt:lpstr>
      <vt:lpstr>Chapter 19 Section 1</vt:lpstr>
      <vt:lpstr>Chapter 19 Section 1</vt:lpstr>
      <vt:lpstr>Chapter 19 Section 1 </vt:lpstr>
      <vt:lpstr>Chapter 19 Section 1 Quiz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 Section 1</dc:title>
  <dc:creator>Casey Porter</dc:creator>
  <cp:lastModifiedBy>casey.porter</cp:lastModifiedBy>
  <cp:revision>4</cp:revision>
  <dcterms:created xsi:type="dcterms:W3CDTF">2012-01-30T18:45:57Z</dcterms:created>
  <dcterms:modified xsi:type="dcterms:W3CDTF">2012-02-15T15:47:52Z</dcterms:modified>
</cp:coreProperties>
</file>